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75" r:id="rId3"/>
    <p:sldId id="276" r:id="rId4"/>
    <p:sldId id="277" r:id="rId5"/>
    <p:sldId id="278" r:id="rId6"/>
    <p:sldId id="279" r:id="rId7"/>
    <p:sldId id="267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829811-0796-664F-98C4-610BB643F968}" v="684" dt="2026-04-28T13:23:23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3"/>
    <p:restoredTop sz="94717"/>
  </p:normalViewPr>
  <p:slideViewPr>
    <p:cSldViewPr snapToGrid="0">
      <p:cViewPr varScale="1">
        <p:scale>
          <a:sx n="132" d="100"/>
          <a:sy n="132" d="100"/>
        </p:scale>
        <p:origin x="40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Edwards" userId="98153728-0966-4e6e-bdb9-b38647ec92a9" providerId="ADAL" clId="{628BAC84-C139-507D-8357-5E83F5F80A57}"/>
    <pc:docChg chg="undo redo custSel addSld modSld">
      <pc:chgData name="Michelle Edwards" userId="98153728-0966-4e6e-bdb9-b38647ec92a9" providerId="ADAL" clId="{628BAC84-C139-507D-8357-5E83F5F80A57}" dt="2026-04-28T13:23:37.516" v="3103" actId="20577"/>
      <pc:docMkLst>
        <pc:docMk/>
      </pc:docMkLst>
      <pc:sldChg chg="addSp modSp mod">
        <pc:chgData name="Michelle Edwards" userId="98153728-0966-4e6e-bdb9-b38647ec92a9" providerId="ADAL" clId="{628BAC84-C139-507D-8357-5E83F5F80A57}" dt="2026-04-28T13:17:31.476" v="2886"/>
        <pc:sldMkLst>
          <pc:docMk/>
          <pc:sldMk cId="3488449880" sldId="267"/>
        </pc:sldMkLst>
        <pc:spChg chg="add mod">
          <ac:chgData name="Michelle Edwards" userId="98153728-0966-4e6e-bdb9-b38647ec92a9" providerId="ADAL" clId="{628BAC84-C139-507D-8357-5E83F5F80A57}" dt="2026-04-13T20:49:21.439" v="1194" actId="1076"/>
          <ac:spMkLst>
            <pc:docMk/>
            <pc:sldMk cId="3488449880" sldId="267"/>
            <ac:spMk id="3" creationId="{972E74B2-10DF-1E34-9AC7-6F51815A3679}"/>
          </ac:spMkLst>
        </pc:spChg>
        <pc:spChg chg="add mod">
          <ac:chgData name="Michelle Edwards" userId="98153728-0966-4e6e-bdb9-b38647ec92a9" providerId="ADAL" clId="{628BAC84-C139-507D-8357-5E83F5F80A57}" dt="2026-04-13T20:48:13.860" v="1147" actId="1076"/>
          <ac:spMkLst>
            <pc:docMk/>
            <pc:sldMk cId="3488449880" sldId="267"/>
            <ac:spMk id="4" creationId="{55973ED6-BB04-FEDA-B9CA-D8B05DC73B7F}"/>
          </ac:spMkLst>
        </pc:spChg>
        <pc:spChg chg="add mod">
          <ac:chgData name="Michelle Edwards" userId="98153728-0966-4e6e-bdb9-b38647ec92a9" providerId="ADAL" clId="{628BAC84-C139-507D-8357-5E83F5F80A57}" dt="2026-04-13T20:48:34.153" v="1155" actId="20577"/>
          <ac:spMkLst>
            <pc:docMk/>
            <pc:sldMk cId="3488449880" sldId="267"/>
            <ac:spMk id="5" creationId="{9C68793A-E639-B290-CCE9-D4A069550D05}"/>
          </ac:spMkLst>
        </pc:spChg>
        <pc:spChg chg="add mod">
          <ac:chgData name="Michelle Edwards" userId="98153728-0966-4e6e-bdb9-b38647ec92a9" providerId="ADAL" clId="{628BAC84-C139-507D-8357-5E83F5F80A57}" dt="2026-04-13T20:48:25.845" v="1152" actId="20577"/>
          <ac:spMkLst>
            <pc:docMk/>
            <pc:sldMk cId="3488449880" sldId="267"/>
            <ac:spMk id="6" creationId="{AF03849C-3664-B6E6-18A2-627EB0E86B52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3488449880" sldId="267"/>
            <ac:spMk id="7" creationId="{A3497238-D6DF-C0A4-7887-85FF8EC1FA01}"/>
          </ac:spMkLst>
        </pc:spChg>
        <pc:spChg chg="mod">
          <ac:chgData name="Michelle Edwards" userId="98153728-0966-4e6e-bdb9-b38647ec92a9" providerId="ADAL" clId="{628BAC84-C139-507D-8357-5E83F5F80A57}" dt="2026-04-13T20:44:56.510" v="956" actId="164"/>
          <ac:spMkLst>
            <pc:docMk/>
            <pc:sldMk cId="3488449880" sldId="267"/>
            <ac:spMk id="170" creationId="{351B5667-ECA5-26D2-7D70-74D79A0916E6}"/>
          </ac:spMkLst>
        </pc:spChg>
        <pc:spChg chg="mod">
          <ac:chgData name="Michelle Edwards" userId="98153728-0966-4e6e-bdb9-b38647ec92a9" providerId="ADAL" clId="{628BAC84-C139-507D-8357-5E83F5F80A57}" dt="2026-04-13T20:47:20.652" v="1118" actId="20577"/>
          <ac:spMkLst>
            <pc:docMk/>
            <pc:sldMk cId="3488449880" sldId="267"/>
            <ac:spMk id="180" creationId="{748057FB-639E-9932-6B14-A0C37B55CC43}"/>
          </ac:spMkLst>
        </pc:spChg>
        <pc:spChg chg="mod">
          <ac:chgData name="Michelle Edwards" userId="98153728-0966-4e6e-bdb9-b38647ec92a9" providerId="ADAL" clId="{628BAC84-C139-507D-8357-5E83F5F80A57}" dt="2026-04-13T20:47:25.729" v="1125" actId="20577"/>
          <ac:spMkLst>
            <pc:docMk/>
            <pc:sldMk cId="3488449880" sldId="267"/>
            <ac:spMk id="181" creationId="{20538512-4FD3-0DA2-40FA-060010A30516}"/>
          </ac:spMkLst>
        </pc:spChg>
        <pc:spChg chg="mod">
          <ac:chgData name="Michelle Edwards" userId="98153728-0966-4e6e-bdb9-b38647ec92a9" providerId="ADAL" clId="{628BAC84-C139-507D-8357-5E83F5F80A57}" dt="2026-04-13T20:44:56.510" v="956" actId="164"/>
          <ac:spMkLst>
            <pc:docMk/>
            <pc:sldMk cId="3488449880" sldId="267"/>
            <ac:spMk id="182" creationId="{C1403A89-8D7F-FE4B-7107-8AC8D49F898B}"/>
          </ac:spMkLst>
        </pc:spChg>
        <pc:spChg chg="mod">
          <ac:chgData name="Michelle Edwards" userId="98153728-0966-4e6e-bdb9-b38647ec92a9" providerId="ADAL" clId="{628BAC84-C139-507D-8357-5E83F5F80A57}" dt="2026-04-13T20:47:29.677" v="1132" actId="20577"/>
          <ac:spMkLst>
            <pc:docMk/>
            <pc:sldMk cId="3488449880" sldId="267"/>
            <ac:spMk id="183" creationId="{0145D242-0095-9520-825E-A44570B22B68}"/>
          </ac:spMkLst>
        </pc:spChg>
        <pc:spChg chg="mod">
          <ac:chgData name="Michelle Edwards" userId="98153728-0966-4e6e-bdb9-b38647ec92a9" providerId="ADAL" clId="{628BAC84-C139-507D-8357-5E83F5F80A57}" dt="2026-04-13T20:44:56.510" v="956" actId="164"/>
          <ac:spMkLst>
            <pc:docMk/>
            <pc:sldMk cId="3488449880" sldId="267"/>
            <ac:spMk id="184" creationId="{5E6AE51F-08F6-8BD2-D749-FA5D7D0DC1F4}"/>
          </ac:spMkLst>
        </pc:spChg>
        <pc:spChg chg="mod">
          <ac:chgData name="Michelle Edwards" userId="98153728-0966-4e6e-bdb9-b38647ec92a9" providerId="ADAL" clId="{628BAC84-C139-507D-8357-5E83F5F80A57}" dt="2026-04-13T20:44:56.510" v="956" actId="164"/>
          <ac:spMkLst>
            <pc:docMk/>
            <pc:sldMk cId="3488449880" sldId="267"/>
            <ac:spMk id="185" creationId="{FCEA508D-8557-989C-A587-23D263AA3D22}"/>
          </ac:spMkLst>
        </pc:spChg>
        <pc:grpChg chg="mod">
          <ac:chgData name="Michelle Edwards" userId="98153728-0966-4e6e-bdb9-b38647ec92a9" providerId="ADAL" clId="{628BAC84-C139-507D-8357-5E83F5F80A57}" dt="2026-04-13T20:45:06.571" v="957" actId="1076"/>
          <ac:grpSpMkLst>
            <pc:docMk/>
            <pc:sldMk cId="3488449880" sldId="267"/>
            <ac:grpSpMk id="2" creationId="{42005579-E737-4717-3A0C-1589F0476E23}"/>
          </ac:grpSpMkLst>
        </pc:grpChg>
        <pc:picChg chg="mod">
          <ac:chgData name="Michelle Edwards" userId="98153728-0966-4e6e-bdb9-b38647ec92a9" providerId="ADAL" clId="{628BAC84-C139-507D-8357-5E83F5F80A57}" dt="2026-04-13T20:44:56.510" v="956" actId="164"/>
          <ac:picMkLst>
            <pc:docMk/>
            <pc:sldMk cId="3488449880" sldId="267"/>
            <ac:picMk id="160" creationId="{3D8CE54F-6F16-2085-7551-E87A189BB105}"/>
          </ac:picMkLst>
        </pc:picChg>
        <pc:picChg chg="mod">
          <ac:chgData name="Michelle Edwards" userId="98153728-0966-4e6e-bdb9-b38647ec92a9" providerId="ADAL" clId="{628BAC84-C139-507D-8357-5E83F5F80A57}" dt="2026-04-13T20:44:56.510" v="956" actId="164"/>
          <ac:picMkLst>
            <pc:docMk/>
            <pc:sldMk cId="3488449880" sldId="267"/>
            <ac:picMk id="162" creationId="{B9B5605C-996E-8626-F8B4-D2CFF9E91CC6}"/>
          </ac:picMkLst>
        </pc:picChg>
        <pc:picChg chg="mod">
          <ac:chgData name="Michelle Edwards" userId="98153728-0966-4e6e-bdb9-b38647ec92a9" providerId="ADAL" clId="{628BAC84-C139-507D-8357-5E83F5F80A57}" dt="2026-04-13T20:44:56.510" v="956" actId="164"/>
          <ac:picMkLst>
            <pc:docMk/>
            <pc:sldMk cId="3488449880" sldId="267"/>
            <ac:picMk id="166" creationId="{FE11BB1D-8D29-48A3-45B3-088AE1F8289A}"/>
          </ac:picMkLst>
        </pc:picChg>
      </pc:sldChg>
      <pc:sldChg chg="addSp modSp mod">
        <pc:chgData name="Michelle Edwards" userId="98153728-0966-4e6e-bdb9-b38647ec92a9" providerId="ADAL" clId="{628BAC84-C139-507D-8357-5E83F5F80A57}" dt="2026-04-28T13:19:52.273" v="3028" actId="403"/>
        <pc:sldMkLst>
          <pc:docMk/>
          <pc:sldMk cId="1076401527" sldId="273"/>
        </pc:sldMkLst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1076401527" sldId="273"/>
            <ac:spMk id="2" creationId="{6D58B97D-A90D-FD63-AD08-75610823F6E3}"/>
          </ac:spMkLst>
        </pc:spChg>
        <pc:spChg chg="add mod">
          <ac:chgData name="Michelle Edwards" userId="98153728-0966-4e6e-bdb9-b38647ec92a9" providerId="ADAL" clId="{628BAC84-C139-507D-8357-5E83F5F80A57}" dt="2026-04-28T13:19:52.273" v="3028" actId="403"/>
          <ac:spMkLst>
            <pc:docMk/>
            <pc:sldMk cId="1076401527" sldId="273"/>
            <ac:spMk id="3" creationId="{6A05DDC5-2D2C-732B-B755-AE859F016D86}"/>
          </ac:spMkLst>
        </pc:spChg>
        <pc:spChg chg="mod">
          <ac:chgData name="Michelle Edwards" userId="98153728-0966-4e6e-bdb9-b38647ec92a9" providerId="ADAL" clId="{628BAC84-C139-507D-8357-5E83F5F80A57}" dt="2026-04-28T13:19:40.958" v="3024" actId="1076"/>
          <ac:spMkLst>
            <pc:docMk/>
            <pc:sldMk cId="1076401527" sldId="273"/>
            <ac:spMk id="170" creationId="{7111B169-572C-6EA7-17A0-1E3098AA37CB}"/>
          </ac:spMkLst>
        </pc:spChg>
        <pc:spChg chg="mod">
          <ac:chgData name="Michelle Edwards" userId="98153728-0966-4e6e-bdb9-b38647ec92a9" providerId="ADAL" clId="{628BAC84-C139-507D-8357-5E83F5F80A57}" dt="2026-04-28T13:19:40.958" v="3024" actId="1076"/>
          <ac:spMkLst>
            <pc:docMk/>
            <pc:sldMk cId="1076401527" sldId="273"/>
            <ac:spMk id="180" creationId="{9FF319BE-FAFE-3688-3700-45643F59E1E4}"/>
          </ac:spMkLst>
        </pc:spChg>
        <pc:spChg chg="mod">
          <ac:chgData name="Michelle Edwards" userId="98153728-0966-4e6e-bdb9-b38647ec92a9" providerId="ADAL" clId="{628BAC84-C139-507D-8357-5E83F5F80A57}" dt="2026-04-28T13:19:40.958" v="3024" actId="1076"/>
          <ac:spMkLst>
            <pc:docMk/>
            <pc:sldMk cId="1076401527" sldId="273"/>
            <ac:spMk id="181" creationId="{109BDFB4-2174-D098-4F0D-2132194B20A5}"/>
          </ac:spMkLst>
        </pc:spChg>
        <pc:spChg chg="mod">
          <ac:chgData name="Michelle Edwards" userId="98153728-0966-4e6e-bdb9-b38647ec92a9" providerId="ADAL" clId="{628BAC84-C139-507D-8357-5E83F5F80A57}" dt="2026-04-28T13:19:40.958" v="3024" actId="1076"/>
          <ac:spMkLst>
            <pc:docMk/>
            <pc:sldMk cId="1076401527" sldId="273"/>
            <ac:spMk id="182" creationId="{78CC1CDF-0CF2-C099-3D30-A3CB552CB15C}"/>
          </ac:spMkLst>
        </pc:spChg>
        <pc:spChg chg="mod">
          <ac:chgData name="Michelle Edwards" userId="98153728-0966-4e6e-bdb9-b38647ec92a9" providerId="ADAL" clId="{628BAC84-C139-507D-8357-5E83F5F80A57}" dt="2026-04-28T13:19:40.958" v="3024" actId="1076"/>
          <ac:spMkLst>
            <pc:docMk/>
            <pc:sldMk cId="1076401527" sldId="273"/>
            <ac:spMk id="183" creationId="{FA8F0FC6-36BA-7A2E-F316-92E8BF26BA8F}"/>
          </ac:spMkLst>
        </pc:spChg>
        <pc:spChg chg="mod">
          <ac:chgData name="Michelle Edwards" userId="98153728-0966-4e6e-bdb9-b38647ec92a9" providerId="ADAL" clId="{628BAC84-C139-507D-8357-5E83F5F80A57}" dt="2026-04-28T13:19:40.958" v="3024" actId="1076"/>
          <ac:spMkLst>
            <pc:docMk/>
            <pc:sldMk cId="1076401527" sldId="273"/>
            <ac:spMk id="184" creationId="{A1B235AC-864C-CB1E-861C-51A1F7C9A3F0}"/>
          </ac:spMkLst>
        </pc:spChg>
        <pc:spChg chg="mod">
          <ac:chgData name="Michelle Edwards" userId="98153728-0966-4e6e-bdb9-b38647ec92a9" providerId="ADAL" clId="{628BAC84-C139-507D-8357-5E83F5F80A57}" dt="2026-04-28T13:19:40.958" v="3024" actId="1076"/>
          <ac:spMkLst>
            <pc:docMk/>
            <pc:sldMk cId="1076401527" sldId="273"/>
            <ac:spMk id="185" creationId="{B39B1638-837C-9CD7-0872-217D94953CE0}"/>
          </ac:spMkLst>
        </pc:spChg>
        <pc:picChg chg="mod">
          <ac:chgData name="Michelle Edwards" userId="98153728-0966-4e6e-bdb9-b38647ec92a9" providerId="ADAL" clId="{628BAC84-C139-507D-8357-5E83F5F80A57}" dt="2026-04-28T13:19:40.958" v="3024" actId="1076"/>
          <ac:picMkLst>
            <pc:docMk/>
            <pc:sldMk cId="1076401527" sldId="273"/>
            <ac:picMk id="158" creationId="{65F2B7CE-09CF-BE84-3D26-628FEF97873B}"/>
          </ac:picMkLst>
        </pc:picChg>
        <pc:picChg chg="mod">
          <ac:chgData name="Michelle Edwards" userId="98153728-0966-4e6e-bdb9-b38647ec92a9" providerId="ADAL" clId="{628BAC84-C139-507D-8357-5E83F5F80A57}" dt="2026-04-28T13:19:40.958" v="3024" actId="1076"/>
          <ac:picMkLst>
            <pc:docMk/>
            <pc:sldMk cId="1076401527" sldId="273"/>
            <ac:picMk id="162" creationId="{54D91048-8CBE-600B-875D-77C602403F9B}"/>
          </ac:picMkLst>
        </pc:picChg>
        <pc:picChg chg="mod">
          <ac:chgData name="Michelle Edwards" userId="98153728-0966-4e6e-bdb9-b38647ec92a9" providerId="ADAL" clId="{628BAC84-C139-507D-8357-5E83F5F80A57}" dt="2026-04-28T13:19:40.958" v="3024" actId="1076"/>
          <ac:picMkLst>
            <pc:docMk/>
            <pc:sldMk cId="1076401527" sldId="273"/>
            <ac:picMk id="166" creationId="{0E77790D-5C93-7D93-89B2-88C717920BBF}"/>
          </ac:picMkLst>
        </pc:picChg>
      </pc:sldChg>
      <pc:sldChg chg="addSp delSp modSp mod">
        <pc:chgData name="Michelle Edwards" userId="98153728-0966-4e6e-bdb9-b38647ec92a9" providerId="ADAL" clId="{628BAC84-C139-507D-8357-5E83F5F80A57}" dt="2026-04-28T13:23:37.516" v="3103" actId="20577"/>
        <pc:sldMkLst>
          <pc:docMk/>
          <pc:sldMk cId="4168455762" sldId="274"/>
        </pc:sldMkLst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4168455762" sldId="274"/>
            <ac:spMk id="2" creationId="{3CCEFE13-65C1-A0BC-6B3A-2A7DF2780542}"/>
          </ac:spMkLst>
        </pc:spChg>
        <pc:spChg chg="add mod">
          <ac:chgData name="Michelle Edwards" userId="98153728-0966-4e6e-bdb9-b38647ec92a9" providerId="ADAL" clId="{628BAC84-C139-507D-8357-5E83F5F80A57}" dt="2026-04-28T13:20:33.031" v="3033" actId="20577"/>
          <ac:spMkLst>
            <pc:docMk/>
            <pc:sldMk cId="4168455762" sldId="274"/>
            <ac:spMk id="3" creationId="{B55CBF1E-9DB8-BF90-C873-E2CA8A5F1964}"/>
          </ac:spMkLst>
        </pc:spChg>
        <pc:spChg chg="add del mod">
          <ac:chgData name="Michelle Edwards" userId="98153728-0966-4e6e-bdb9-b38647ec92a9" providerId="ADAL" clId="{628BAC84-C139-507D-8357-5E83F5F80A57}" dt="2026-04-28T13:21:57.706" v="3043"/>
          <ac:spMkLst>
            <pc:docMk/>
            <pc:sldMk cId="4168455762" sldId="274"/>
            <ac:spMk id="5" creationId="{029EC4DB-CE53-F865-C405-CC2086C29A83}"/>
          </ac:spMkLst>
        </pc:spChg>
        <pc:spChg chg="add mod">
          <ac:chgData name="Michelle Edwards" userId="98153728-0966-4e6e-bdb9-b38647ec92a9" providerId="ADAL" clId="{628BAC84-C139-507D-8357-5E83F5F80A57}" dt="2026-04-28T13:22:25.709" v="3048" actId="207"/>
          <ac:spMkLst>
            <pc:docMk/>
            <pc:sldMk cId="4168455762" sldId="274"/>
            <ac:spMk id="8" creationId="{A0BCD91A-5D0B-330F-ED65-570C4EE97905}"/>
          </ac:spMkLst>
        </pc:spChg>
        <pc:spChg chg="add mod">
          <ac:chgData name="Michelle Edwards" userId="98153728-0966-4e6e-bdb9-b38647ec92a9" providerId="ADAL" clId="{628BAC84-C139-507D-8357-5E83F5F80A57}" dt="2026-04-28T13:23:09.298" v="3090" actId="20577"/>
          <ac:spMkLst>
            <pc:docMk/>
            <pc:sldMk cId="4168455762" sldId="274"/>
            <ac:spMk id="9" creationId="{F1575A18-DEAB-AB25-638A-66017C3163DB}"/>
          </ac:spMkLst>
        </pc:spChg>
        <pc:spChg chg="add mod">
          <ac:chgData name="Michelle Edwards" userId="98153728-0966-4e6e-bdb9-b38647ec92a9" providerId="ADAL" clId="{628BAC84-C139-507D-8357-5E83F5F80A57}" dt="2026-04-28T13:23:19.469" v="3092" actId="1076"/>
          <ac:spMkLst>
            <pc:docMk/>
            <pc:sldMk cId="4168455762" sldId="274"/>
            <ac:spMk id="10" creationId="{09319149-BFA4-83E5-AAED-D5489C9ED2E1}"/>
          </ac:spMkLst>
        </pc:spChg>
        <pc:spChg chg="add mod">
          <ac:chgData name="Michelle Edwards" userId="98153728-0966-4e6e-bdb9-b38647ec92a9" providerId="ADAL" clId="{628BAC84-C139-507D-8357-5E83F5F80A57}" dt="2026-04-28T13:23:37.516" v="3103" actId="20577"/>
          <ac:spMkLst>
            <pc:docMk/>
            <pc:sldMk cId="4168455762" sldId="274"/>
            <ac:spMk id="11" creationId="{F74C630B-EF0B-79CA-C00F-3DC74407401F}"/>
          </ac:spMkLst>
        </pc:spChg>
        <pc:spChg chg="mod">
          <ac:chgData name="Michelle Edwards" userId="98153728-0966-4e6e-bdb9-b38647ec92a9" providerId="ADAL" clId="{628BAC84-C139-507D-8357-5E83F5F80A57}" dt="2026-04-28T13:20:16.261" v="3029" actId="1076"/>
          <ac:spMkLst>
            <pc:docMk/>
            <pc:sldMk cId="4168455762" sldId="274"/>
            <ac:spMk id="170" creationId="{D971FFEF-79F9-2674-6358-459D910C3591}"/>
          </ac:spMkLst>
        </pc:spChg>
        <pc:spChg chg="mod">
          <ac:chgData name="Michelle Edwards" userId="98153728-0966-4e6e-bdb9-b38647ec92a9" providerId="ADAL" clId="{628BAC84-C139-507D-8357-5E83F5F80A57}" dt="2026-04-28T13:20:16.261" v="3029" actId="1076"/>
          <ac:spMkLst>
            <pc:docMk/>
            <pc:sldMk cId="4168455762" sldId="274"/>
            <ac:spMk id="180" creationId="{8022AEDB-D8FC-FAFE-C9B7-A2C16337C56D}"/>
          </ac:spMkLst>
        </pc:spChg>
        <pc:spChg chg="mod">
          <ac:chgData name="Michelle Edwards" userId="98153728-0966-4e6e-bdb9-b38647ec92a9" providerId="ADAL" clId="{628BAC84-C139-507D-8357-5E83F5F80A57}" dt="2026-04-28T13:20:16.261" v="3029" actId="1076"/>
          <ac:spMkLst>
            <pc:docMk/>
            <pc:sldMk cId="4168455762" sldId="274"/>
            <ac:spMk id="181" creationId="{9994D746-5223-543A-10F3-01F25A826C1E}"/>
          </ac:spMkLst>
        </pc:spChg>
        <pc:spChg chg="mod">
          <ac:chgData name="Michelle Edwards" userId="98153728-0966-4e6e-bdb9-b38647ec92a9" providerId="ADAL" clId="{628BAC84-C139-507D-8357-5E83F5F80A57}" dt="2026-04-28T13:20:20.836" v="3030" actId="1038"/>
          <ac:spMkLst>
            <pc:docMk/>
            <pc:sldMk cId="4168455762" sldId="274"/>
            <ac:spMk id="182" creationId="{8037B296-DFB0-9041-B722-94D9167FC83A}"/>
          </ac:spMkLst>
        </pc:spChg>
        <pc:spChg chg="mod">
          <ac:chgData name="Michelle Edwards" userId="98153728-0966-4e6e-bdb9-b38647ec92a9" providerId="ADAL" clId="{628BAC84-C139-507D-8357-5E83F5F80A57}" dt="2026-04-28T13:20:16.261" v="3029" actId="1076"/>
          <ac:spMkLst>
            <pc:docMk/>
            <pc:sldMk cId="4168455762" sldId="274"/>
            <ac:spMk id="183" creationId="{E99DBA4B-1299-9357-8502-19F7E972BC36}"/>
          </ac:spMkLst>
        </pc:spChg>
        <pc:spChg chg="mod">
          <ac:chgData name="Michelle Edwards" userId="98153728-0966-4e6e-bdb9-b38647ec92a9" providerId="ADAL" clId="{628BAC84-C139-507D-8357-5E83F5F80A57}" dt="2026-04-28T13:20:16.261" v="3029" actId="1076"/>
          <ac:spMkLst>
            <pc:docMk/>
            <pc:sldMk cId="4168455762" sldId="274"/>
            <ac:spMk id="184" creationId="{45B70673-584E-FD25-BD04-14CE23EB49FE}"/>
          </ac:spMkLst>
        </pc:spChg>
        <pc:spChg chg="mod">
          <ac:chgData name="Michelle Edwards" userId="98153728-0966-4e6e-bdb9-b38647ec92a9" providerId="ADAL" clId="{628BAC84-C139-507D-8357-5E83F5F80A57}" dt="2026-04-28T13:20:16.261" v="3029" actId="1076"/>
          <ac:spMkLst>
            <pc:docMk/>
            <pc:sldMk cId="4168455762" sldId="274"/>
            <ac:spMk id="185" creationId="{4DF08B03-3FCB-9E69-9305-4EC8542D39C4}"/>
          </ac:spMkLst>
        </pc:spChg>
        <pc:picChg chg="add del mod">
          <ac:chgData name="Michelle Edwards" userId="98153728-0966-4e6e-bdb9-b38647ec92a9" providerId="ADAL" clId="{628BAC84-C139-507D-8357-5E83F5F80A57}" dt="2026-04-28T13:21:08.315" v="3036" actId="478"/>
          <ac:picMkLst>
            <pc:docMk/>
            <pc:sldMk cId="4168455762" sldId="274"/>
            <ac:picMk id="4" creationId="{572557A8-689F-B729-FE5C-833DD44B7083}"/>
          </ac:picMkLst>
        </pc:picChg>
        <pc:picChg chg="mod">
          <ac:chgData name="Michelle Edwards" userId="98153728-0966-4e6e-bdb9-b38647ec92a9" providerId="ADAL" clId="{628BAC84-C139-507D-8357-5E83F5F80A57}" dt="2026-04-28T13:20:16.261" v="3029" actId="1076"/>
          <ac:picMkLst>
            <pc:docMk/>
            <pc:sldMk cId="4168455762" sldId="274"/>
            <ac:picMk id="158" creationId="{8C3AFA98-C4DC-38DF-AD04-FC3C6AF009E2}"/>
          </ac:picMkLst>
        </pc:picChg>
        <pc:picChg chg="mod">
          <ac:chgData name="Michelle Edwards" userId="98153728-0966-4e6e-bdb9-b38647ec92a9" providerId="ADAL" clId="{628BAC84-C139-507D-8357-5E83F5F80A57}" dt="2026-04-28T13:20:16.261" v="3029" actId="1076"/>
          <ac:picMkLst>
            <pc:docMk/>
            <pc:sldMk cId="4168455762" sldId="274"/>
            <ac:picMk id="162" creationId="{8FC39E8F-03D6-AD74-8D20-C19F959F5F8B}"/>
          </ac:picMkLst>
        </pc:picChg>
        <pc:picChg chg="mod">
          <ac:chgData name="Michelle Edwards" userId="98153728-0966-4e6e-bdb9-b38647ec92a9" providerId="ADAL" clId="{628BAC84-C139-507D-8357-5E83F5F80A57}" dt="2026-04-28T13:20:16.261" v="3029" actId="1076"/>
          <ac:picMkLst>
            <pc:docMk/>
            <pc:sldMk cId="4168455762" sldId="274"/>
            <ac:picMk id="164" creationId="{64C83675-2165-4852-AEE5-C87644EACDA2}"/>
          </ac:picMkLst>
        </pc:picChg>
        <pc:cxnChg chg="add mod">
          <ac:chgData name="Michelle Edwards" userId="98153728-0966-4e6e-bdb9-b38647ec92a9" providerId="ADAL" clId="{628BAC84-C139-507D-8357-5E83F5F80A57}" dt="2026-04-28T13:21:44.190" v="3041" actId="1582"/>
          <ac:cxnSpMkLst>
            <pc:docMk/>
            <pc:sldMk cId="4168455762" sldId="274"/>
            <ac:cxnSpMk id="7" creationId="{23144E17-2DC5-7DBA-48DA-BF15107ED0A6}"/>
          </ac:cxnSpMkLst>
        </pc:cxnChg>
      </pc:sldChg>
      <pc:sldChg chg="addSp modSp mod">
        <pc:chgData name="Michelle Edwards" userId="98153728-0966-4e6e-bdb9-b38647ec92a9" providerId="ADAL" clId="{628BAC84-C139-507D-8357-5E83F5F80A57}" dt="2026-04-28T13:17:31.476" v="2886"/>
        <pc:sldMkLst>
          <pc:docMk/>
          <pc:sldMk cId="2620700909" sldId="275"/>
        </pc:sldMkLst>
        <pc:spChg chg="mod">
          <ac:chgData name="Michelle Edwards" userId="98153728-0966-4e6e-bdb9-b38647ec92a9" providerId="ADAL" clId="{628BAC84-C139-507D-8357-5E83F5F80A57}" dt="2026-04-13T20:25:31.072" v="3" actId="20577"/>
          <ac:spMkLst>
            <pc:docMk/>
            <pc:sldMk cId="2620700909" sldId="275"/>
            <ac:spMk id="3" creationId="{4B88D429-9DD5-48E3-A782-54890C9AF490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2620700909" sldId="275"/>
            <ac:spMk id="4" creationId="{F4D0A884-0339-03C3-6F18-D0C66075FA49}"/>
          </ac:spMkLst>
        </pc:spChg>
      </pc:sldChg>
      <pc:sldChg chg="addSp modSp">
        <pc:chgData name="Michelle Edwards" userId="98153728-0966-4e6e-bdb9-b38647ec92a9" providerId="ADAL" clId="{628BAC84-C139-507D-8357-5E83F5F80A57}" dt="2026-04-28T13:17:31.476" v="2886"/>
        <pc:sldMkLst>
          <pc:docMk/>
          <pc:sldMk cId="38967990" sldId="276"/>
        </pc:sldMkLst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38967990" sldId="276"/>
            <ac:spMk id="4" creationId="{DDA25396-D1B3-8345-4E41-25B5BAE1435F}"/>
          </ac:spMkLst>
        </pc:spChg>
      </pc:sldChg>
      <pc:sldChg chg="addSp modSp new mod">
        <pc:chgData name="Michelle Edwards" userId="98153728-0966-4e6e-bdb9-b38647ec92a9" providerId="ADAL" clId="{628BAC84-C139-507D-8357-5E83F5F80A57}" dt="2026-04-28T13:17:31.476" v="2886"/>
        <pc:sldMkLst>
          <pc:docMk/>
          <pc:sldMk cId="314233488" sldId="277"/>
        </pc:sldMkLst>
        <pc:spChg chg="mod">
          <ac:chgData name="Michelle Edwards" userId="98153728-0966-4e6e-bdb9-b38647ec92a9" providerId="ADAL" clId="{628BAC84-C139-507D-8357-5E83F5F80A57}" dt="2026-04-13T20:26:04.934" v="21" actId="20577"/>
          <ac:spMkLst>
            <pc:docMk/>
            <pc:sldMk cId="314233488" sldId="277"/>
            <ac:spMk id="2" creationId="{BC3C432D-2293-2AC2-2610-4D8E6425319F}"/>
          </ac:spMkLst>
        </pc:spChg>
        <pc:spChg chg="mod">
          <ac:chgData name="Michelle Edwards" userId="98153728-0966-4e6e-bdb9-b38647ec92a9" providerId="ADAL" clId="{628BAC84-C139-507D-8357-5E83F5F80A57}" dt="2026-04-13T20:27:55.449" v="379" actId="20577"/>
          <ac:spMkLst>
            <pc:docMk/>
            <pc:sldMk cId="314233488" sldId="277"/>
            <ac:spMk id="3" creationId="{7DAAE983-339F-9A91-F3ED-F28FC5546AD1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314233488" sldId="277"/>
            <ac:spMk id="4" creationId="{3FD87612-24E1-6A5A-9796-0B32CCCD16D1}"/>
          </ac:spMkLst>
        </pc:spChg>
      </pc:sldChg>
      <pc:sldChg chg="addSp modSp new mod modAnim">
        <pc:chgData name="Michelle Edwards" userId="98153728-0966-4e6e-bdb9-b38647ec92a9" providerId="ADAL" clId="{628BAC84-C139-507D-8357-5E83F5F80A57}" dt="2026-04-28T13:17:31.476" v="2886"/>
        <pc:sldMkLst>
          <pc:docMk/>
          <pc:sldMk cId="2310674558" sldId="278"/>
        </pc:sldMkLst>
        <pc:spChg chg="mod">
          <ac:chgData name="Michelle Edwards" userId="98153728-0966-4e6e-bdb9-b38647ec92a9" providerId="ADAL" clId="{628BAC84-C139-507D-8357-5E83F5F80A57}" dt="2026-04-13T20:28:04.240" v="401" actId="20577"/>
          <ac:spMkLst>
            <pc:docMk/>
            <pc:sldMk cId="2310674558" sldId="278"/>
            <ac:spMk id="2" creationId="{27F603FC-BDC3-7940-DEAC-F97EA9DB96E7}"/>
          </ac:spMkLst>
        </pc:spChg>
        <pc:spChg chg="mod">
          <ac:chgData name="Michelle Edwards" userId="98153728-0966-4e6e-bdb9-b38647ec92a9" providerId="ADAL" clId="{628BAC84-C139-507D-8357-5E83F5F80A57}" dt="2026-04-13T20:38:07.644" v="750" actId="404"/>
          <ac:spMkLst>
            <pc:docMk/>
            <pc:sldMk cId="2310674558" sldId="278"/>
            <ac:spMk id="3" creationId="{EDE426F9-5153-59C1-9027-8639F842EA5E}"/>
          </ac:spMkLst>
        </pc:spChg>
        <pc:spChg chg="add mod">
          <ac:chgData name="Michelle Edwards" userId="98153728-0966-4e6e-bdb9-b38647ec92a9" providerId="ADAL" clId="{628BAC84-C139-507D-8357-5E83F5F80A57}" dt="2026-04-13T20:37:05.146" v="743" actId="1076"/>
          <ac:spMkLst>
            <pc:docMk/>
            <pc:sldMk cId="2310674558" sldId="278"/>
            <ac:spMk id="4" creationId="{8E946341-EB06-5E6A-58F9-2727F0212718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2310674558" sldId="278"/>
            <ac:spMk id="5" creationId="{444D8661-D090-C5B2-B9E7-B6638703D6D7}"/>
          </ac:spMkLst>
        </pc:spChg>
      </pc:sldChg>
      <pc:sldChg chg="addSp modSp new mod">
        <pc:chgData name="Michelle Edwards" userId="98153728-0966-4e6e-bdb9-b38647ec92a9" providerId="ADAL" clId="{628BAC84-C139-507D-8357-5E83F5F80A57}" dt="2026-04-28T13:17:31.476" v="2886"/>
        <pc:sldMkLst>
          <pc:docMk/>
          <pc:sldMk cId="3277554965" sldId="279"/>
        </pc:sldMkLst>
        <pc:spChg chg="mod">
          <ac:chgData name="Michelle Edwards" userId="98153728-0966-4e6e-bdb9-b38647ec92a9" providerId="ADAL" clId="{628BAC84-C139-507D-8357-5E83F5F80A57}" dt="2026-04-13T20:43:28.693" v="794" actId="20577"/>
          <ac:spMkLst>
            <pc:docMk/>
            <pc:sldMk cId="3277554965" sldId="279"/>
            <ac:spMk id="2" creationId="{9D9E033E-11F1-9D24-6C22-47E5659CD642}"/>
          </ac:spMkLst>
        </pc:spChg>
        <pc:spChg chg="mod">
          <ac:chgData name="Michelle Edwards" userId="98153728-0966-4e6e-bdb9-b38647ec92a9" providerId="ADAL" clId="{628BAC84-C139-507D-8357-5E83F5F80A57}" dt="2026-04-13T20:44:24.405" v="955" actId="20577"/>
          <ac:spMkLst>
            <pc:docMk/>
            <pc:sldMk cId="3277554965" sldId="279"/>
            <ac:spMk id="3" creationId="{10736802-64AE-4F43-EA0E-6B78558CDEFD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3277554965" sldId="279"/>
            <ac:spMk id="4" creationId="{F86146A8-7357-4A89-C0DB-8685DCD665A8}"/>
          </ac:spMkLst>
        </pc:spChg>
      </pc:sldChg>
      <pc:sldChg chg="addSp modSp new mod modClrScheme chgLayout">
        <pc:chgData name="Michelle Edwards" userId="98153728-0966-4e6e-bdb9-b38647ec92a9" providerId="ADAL" clId="{628BAC84-C139-507D-8357-5E83F5F80A57}" dt="2026-04-28T13:17:31.476" v="2886"/>
        <pc:sldMkLst>
          <pc:docMk/>
          <pc:sldMk cId="4112245724" sldId="280"/>
        </pc:sldMkLst>
        <pc:spChg chg="add mod">
          <ac:chgData name="Michelle Edwards" userId="98153728-0966-4e6e-bdb9-b38647ec92a9" providerId="ADAL" clId="{628BAC84-C139-507D-8357-5E83F5F80A57}" dt="2026-04-14T15:18:07.564" v="1228" actId="20577"/>
          <ac:spMkLst>
            <pc:docMk/>
            <pc:sldMk cId="4112245724" sldId="280"/>
            <ac:spMk id="2" creationId="{12A2FB6F-3531-31AF-0852-168689F41983}"/>
          </ac:spMkLst>
        </pc:spChg>
        <pc:spChg chg="add mod">
          <ac:chgData name="Michelle Edwards" userId="98153728-0966-4e6e-bdb9-b38647ec92a9" providerId="ADAL" clId="{628BAC84-C139-507D-8357-5E83F5F80A57}" dt="2026-04-14T15:19:43.609" v="1301" actId="20577"/>
          <ac:spMkLst>
            <pc:docMk/>
            <pc:sldMk cId="4112245724" sldId="280"/>
            <ac:spMk id="3" creationId="{9A57B65E-3FF2-5C85-634C-721F7A81B945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4112245724" sldId="280"/>
            <ac:spMk id="4" creationId="{2B329CEA-7E60-81AE-14E6-39A97254579F}"/>
          </ac:spMkLst>
        </pc:spChg>
      </pc:sldChg>
      <pc:sldChg chg="addSp modSp new mod">
        <pc:chgData name="Michelle Edwards" userId="98153728-0966-4e6e-bdb9-b38647ec92a9" providerId="ADAL" clId="{628BAC84-C139-507D-8357-5E83F5F80A57}" dt="2026-04-28T13:17:31.476" v="2886"/>
        <pc:sldMkLst>
          <pc:docMk/>
          <pc:sldMk cId="1160855469" sldId="281"/>
        </pc:sldMkLst>
        <pc:spChg chg="mod">
          <ac:chgData name="Michelle Edwards" userId="98153728-0966-4e6e-bdb9-b38647ec92a9" providerId="ADAL" clId="{628BAC84-C139-507D-8357-5E83F5F80A57}" dt="2026-04-14T15:20:06.390" v="1349" actId="20577"/>
          <ac:spMkLst>
            <pc:docMk/>
            <pc:sldMk cId="1160855469" sldId="281"/>
            <ac:spMk id="2" creationId="{E4E1B937-60F1-5B15-F2AC-204AE1CA2EC2}"/>
          </ac:spMkLst>
        </pc:spChg>
        <pc:spChg chg="mod">
          <ac:chgData name="Michelle Edwards" userId="98153728-0966-4e6e-bdb9-b38647ec92a9" providerId="ADAL" clId="{628BAC84-C139-507D-8357-5E83F5F80A57}" dt="2026-04-14T15:24:12.797" v="1572" actId="20577"/>
          <ac:spMkLst>
            <pc:docMk/>
            <pc:sldMk cId="1160855469" sldId="281"/>
            <ac:spMk id="3" creationId="{D7C21ED0-6A33-7BF0-EC4A-7E16909C695C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1160855469" sldId="281"/>
            <ac:spMk id="4" creationId="{9CA6D475-2CBC-C861-2B10-AE776F8843DE}"/>
          </ac:spMkLst>
        </pc:spChg>
      </pc:sldChg>
      <pc:sldChg chg="addSp modSp new mod modAnim">
        <pc:chgData name="Michelle Edwards" userId="98153728-0966-4e6e-bdb9-b38647ec92a9" providerId="ADAL" clId="{628BAC84-C139-507D-8357-5E83F5F80A57}" dt="2026-04-28T13:17:31.476" v="2886"/>
        <pc:sldMkLst>
          <pc:docMk/>
          <pc:sldMk cId="1054228362" sldId="282"/>
        </pc:sldMkLst>
        <pc:spChg chg="mod">
          <ac:chgData name="Michelle Edwards" userId="98153728-0966-4e6e-bdb9-b38647ec92a9" providerId="ADAL" clId="{628BAC84-C139-507D-8357-5E83F5F80A57}" dt="2026-04-14T15:24:45.641" v="1574"/>
          <ac:spMkLst>
            <pc:docMk/>
            <pc:sldMk cId="1054228362" sldId="282"/>
            <ac:spMk id="2" creationId="{C7275947-66A0-19B4-4AC4-DA5E9B39153F}"/>
          </ac:spMkLst>
        </pc:spChg>
        <pc:spChg chg="mod">
          <ac:chgData name="Michelle Edwards" userId="98153728-0966-4e6e-bdb9-b38647ec92a9" providerId="ADAL" clId="{628BAC84-C139-507D-8357-5E83F5F80A57}" dt="2026-04-14T15:28:22.863" v="1801" actId="20577"/>
          <ac:spMkLst>
            <pc:docMk/>
            <pc:sldMk cId="1054228362" sldId="282"/>
            <ac:spMk id="3" creationId="{359588EC-3D2E-B05B-9276-43B5FD0D6481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1054228362" sldId="282"/>
            <ac:spMk id="4" creationId="{404FCAB4-D174-E9EE-11F4-8F07869D8423}"/>
          </ac:spMkLst>
        </pc:spChg>
      </pc:sldChg>
      <pc:sldChg chg="addSp delSp modSp add mod modClrScheme modAnim chgLayout">
        <pc:chgData name="Michelle Edwards" userId="98153728-0966-4e6e-bdb9-b38647ec92a9" providerId="ADAL" clId="{628BAC84-C139-507D-8357-5E83F5F80A57}" dt="2026-04-28T13:17:31.476" v="2886"/>
        <pc:sldMkLst>
          <pc:docMk/>
          <pc:sldMk cId="2553936867" sldId="283"/>
        </pc:sldMkLst>
        <pc:spChg chg="mod ord">
          <ac:chgData name="Michelle Edwards" userId="98153728-0966-4e6e-bdb9-b38647ec92a9" providerId="ADAL" clId="{628BAC84-C139-507D-8357-5E83F5F80A57}" dt="2026-04-14T19:34:46.797" v="1962" actId="700"/>
          <ac:spMkLst>
            <pc:docMk/>
            <pc:sldMk cId="2553936867" sldId="283"/>
            <ac:spMk id="2" creationId="{38585405-562E-DEB8-D114-2506FADB77BA}"/>
          </ac:spMkLst>
        </pc:spChg>
        <pc:spChg chg="mod ord">
          <ac:chgData name="Michelle Edwards" userId="98153728-0966-4e6e-bdb9-b38647ec92a9" providerId="ADAL" clId="{628BAC84-C139-507D-8357-5E83F5F80A57}" dt="2026-04-14T19:34:46.797" v="1962" actId="700"/>
          <ac:spMkLst>
            <pc:docMk/>
            <pc:sldMk cId="2553936867" sldId="283"/>
            <ac:spMk id="3" creationId="{E878FD2E-93D9-4178-C6C5-C2BE1C4AC650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2553936867" sldId="283"/>
            <ac:spMk id="4" creationId="{0F8D020C-8FC3-6F0F-25FA-42F1E778EF8D}"/>
          </ac:spMkLst>
        </pc:spChg>
        <pc:spChg chg="add mod">
          <ac:chgData name="Michelle Edwards" userId="98153728-0966-4e6e-bdb9-b38647ec92a9" providerId="ADAL" clId="{628BAC84-C139-507D-8357-5E83F5F80A57}" dt="2026-04-14T20:36:39.943" v="2606" actId="20577"/>
          <ac:spMkLst>
            <pc:docMk/>
            <pc:sldMk cId="2553936867" sldId="283"/>
            <ac:spMk id="12" creationId="{F2592FC6-FC7C-C2EF-5CBE-C2902BB8C8F1}"/>
          </ac:spMkLst>
        </pc:spChg>
        <pc:inkChg chg="add">
          <ac:chgData name="Michelle Edwards" userId="98153728-0966-4e6e-bdb9-b38647ec92a9" providerId="ADAL" clId="{628BAC84-C139-507D-8357-5E83F5F80A57}" dt="2026-04-14T19:33:27.153" v="1952" actId="9405"/>
          <ac:inkMkLst>
            <pc:docMk/>
            <pc:sldMk cId="2553936867" sldId="283"/>
            <ac:inkMk id="9" creationId="{5B649EC2-763E-36B9-EA5A-BB9B0944BA13}"/>
          </ac:inkMkLst>
        </pc:inkChg>
        <pc:inkChg chg="add">
          <ac:chgData name="Michelle Edwards" userId="98153728-0966-4e6e-bdb9-b38647ec92a9" providerId="ADAL" clId="{628BAC84-C139-507D-8357-5E83F5F80A57}" dt="2026-04-14T19:33:31.201" v="1953" actId="9405"/>
          <ac:inkMkLst>
            <pc:docMk/>
            <pc:sldMk cId="2553936867" sldId="283"/>
            <ac:inkMk id="10" creationId="{97F1C926-9737-AE57-6EFF-DC4CB6C05584}"/>
          </ac:inkMkLst>
        </pc:inkChg>
        <pc:inkChg chg="add">
          <ac:chgData name="Michelle Edwards" userId="98153728-0966-4e6e-bdb9-b38647ec92a9" providerId="ADAL" clId="{628BAC84-C139-507D-8357-5E83F5F80A57}" dt="2026-04-14T19:33:34.984" v="1954" actId="9405"/>
          <ac:inkMkLst>
            <pc:docMk/>
            <pc:sldMk cId="2553936867" sldId="283"/>
            <ac:inkMk id="11" creationId="{04613D64-D291-7EC4-3993-1BA8429768C9}"/>
          </ac:inkMkLst>
        </pc:inkChg>
      </pc:sldChg>
      <pc:sldChg chg="addSp modSp new mod modClrScheme chgLayout">
        <pc:chgData name="Michelle Edwards" userId="98153728-0966-4e6e-bdb9-b38647ec92a9" providerId="ADAL" clId="{628BAC84-C139-507D-8357-5E83F5F80A57}" dt="2026-04-28T13:17:31.476" v="2886"/>
        <pc:sldMkLst>
          <pc:docMk/>
          <pc:sldMk cId="3519818817" sldId="284"/>
        </pc:sldMkLst>
        <pc:spChg chg="mod ord">
          <ac:chgData name="Michelle Edwards" userId="98153728-0966-4e6e-bdb9-b38647ec92a9" providerId="ADAL" clId="{628BAC84-C139-507D-8357-5E83F5F80A57}" dt="2026-04-14T20:19:08.004" v="2511" actId="700"/>
          <ac:spMkLst>
            <pc:docMk/>
            <pc:sldMk cId="3519818817" sldId="284"/>
            <ac:spMk id="2" creationId="{C525D99F-6DB5-58FB-FD2E-0A5521F895D1}"/>
          </ac:spMkLst>
        </pc:spChg>
        <pc:spChg chg="mod ord">
          <ac:chgData name="Michelle Edwards" userId="98153728-0966-4e6e-bdb9-b38647ec92a9" providerId="ADAL" clId="{628BAC84-C139-507D-8357-5E83F5F80A57}" dt="2026-04-14T20:27:16.976" v="2545" actId="27636"/>
          <ac:spMkLst>
            <pc:docMk/>
            <pc:sldMk cId="3519818817" sldId="284"/>
            <ac:spMk id="3" creationId="{4EF87A0D-84E3-3ACF-D448-D763EE7627FE}"/>
          </ac:spMkLst>
        </pc:spChg>
        <pc:spChg chg="add mod ord">
          <ac:chgData name="Michelle Edwards" userId="98153728-0966-4e6e-bdb9-b38647ec92a9" providerId="ADAL" clId="{628BAC84-C139-507D-8357-5E83F5F80A57}" dt="2026-04-14T20:27:22.699" v="2546" actId="1076"/>
          <ac:spMkLst>
            <pc:docMk/>
            <pc:sldMk cId="3519818817" sldId="284"/>
            <ac:spMk id="4" creationId="{2CBF3820-E625-9C05-B4BA-047C5B1CA6CF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3519818817" sldId="284"/>
            <ac:spMk id="5" creationId="{F96C1358-37BF-C94D-6E08-00B0CAB89645}"/>
          </ac:spMkLst>
        </pc:spChg>
      </pc:sldChg>
      <pc:sldChg chg="addSp delSp modSp new mod setBg modClrScheme chgLayout">
        <pc:chgData name="Michelle Edwards" userId="98153728-0966-4e6e-bdb9-b38647ec92a9" providerId="ADAL" clId="{628BAC84-C139-507D-8357-5E83F5F80A57}" dt="2026-04-28T13:17:31.476" v="2886"/>
        <pc:sldMkLst>
          <pc:docMk/>
          <pc:sldMk cId="3646598712" sldId="285"/>
        </pc:sldMkLst>
        <pc:spChg chg="mod ord">
          <ac:chgData name="Michelle Edwards" userId="98153728-0966-4e6e-bdb9-b38647ec92a9" providerId="ADAL" clId="{628BAC84-C139-507D-8357-5E83F5F80A57}" dt="2026-04-14T20:31:23.798" v="2597" actId="26606"/>
          <ac:spMkLst>
            <pc:docMk/>
            <pc:sldMk cId="3646598712" sldId="285"/>
            <ac:spMk id="2" creationId="{7B00860E-8247-831B-9224-D58A2F4D3035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3646598712" sldId="285"/>
            <ac:spMk id="3" creationId="{E5CC88B0-FB11-C8F5-0264-BF458AEED832}"/>
          </ac:spMkLst>
        </pc:spChg>
        <pc:spChg chg="add mod ord">
          <ac:chgData name="Michelle Edwards" userId="98153728-0966-4e6e-bdb9-b38647ec92a9" providerId="ADAL" clId="{628BAC84-C139-507D-8357-5E83F5F80A57}" dt="2026-04-14T20:31:37.634" v="2598" actId="403"/>
          <ac:spMkLst>
            <pc:docMk/>
            <pc:sldMk cId="3646598712" sldId="285"/>
            <ac:spMk id="5" creationId="{639CBCA5-FEC1-F03C-50B0-159B35AD10B4}"/>
          </ac:spMkLst>
        </pc:spChg>
      </pc:sldChg>
      <pc:sldChg chg="addSp modSp new mod">
        <pc:chgData name="Michelle Edwards" userId="98153728-0966-4e6e-bdb9-b38647ec92a9" providerId="ADAL" clId="{628BAC84-C139-507D-8357-5E83F5F80A57}" dt="2026-04-28T13:17:31.476" v="2886"/>
        <pc:sldMkLst>
          <pc:docMk/>
          <pc:sldMk cId="680167015" sldId="286"/>
        </pc:sldMkLst>
        <pc:spChg chg="mod">
          <ac:chgData name="Michelle Edwards" userId="98153728-0966-4e6e-bdb9-b38647ec92a9" providerId="ADAL" clId="{628BAC84-C139-507D-8357-5E83F5F80A57}" dt="2026-04-15T14:49:57.834" v="2645" actId="20577"/>
          <ac:spMkLst>
            <pc:docMk/>
            <pc:sldMk cId="680167015" sldId="286"/>
            <ac:spMk id="2" creationId="{A5C62386-5746-587F-EDA9-B11174DA3A1F}"/>
          </ac:spMkLst>
        </pc:spChg>
        <pc:spChg chg="mod">
          <ac:chgData name="Michelle Edwards" userId="98153728-0966-4e6e-bdb9-b38647ec92a9" providerId="ADAL" clId="{628BAC84-C139-507D-8357-5E83F5F80A57}" dt="2026-04-15T14:50:34.871" v="2779" actId="20577"/>
          <ac:spMkLst>
            <pc:docMk/>
            <pc:sldMk cId="680167015" sldId="286"/>
            <ac:spMk id="3" creationId="{F949B8F3-7225-4718-E8A2-6700E95F1444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680167015" sldId="286"/>
            <ac:spMk id="4" creationId="{D3BE9B93-B089-2519-BCE6-A6BD0C6930CE}"/>
          </ac:spMkLst>
        </pc:spChg>
      </pc:sldChg>
      <pc:sldChg chg="addSp modSp new mod">
        <pc:chgData name="Michelle Edwards" userId="98153728-0966-4e6e-bdb9-b38647ec92a9" providerId="ADAL" clId="{628BAC84-C139-507D-8357-5E83F5F80A57}" dt="2026-04-28T13:17:31.476" v="2886"/>
        <pc:sldMkLst>
          <pc:docMk/>
          <pc:sldMk cId="819906625" sldId="287"/>
        </pc:sldMkLst>
        <pc:spChg chg="mod">
          <ac:chgData name="Michelle Edwards" userId="98153728-0966-4e6e-bdb9-b38647ec92a9" providerId="ADAL" clId="{628BAC84-C139-507D-8357-5E83F5F80A57}" dt="2026-04-15T14:51:19.083" v="2814" actId="20577"/>
          <ac:spMkLst>
            <pc:docMk/>
            <pc:sldMk cId="819906625" sldId="287"/>
            <ac:spMk id="2" creationId="{1EEE3B6E-0464-F6EF-8A3C-BBB794848CB8}"/>
          </ac:spMkLst>
        </pc:spChg>
        <pc:spChg chg="mod">
          <ac:chgData name="Michelle Edwards" userId="98153728-0966-4e6e-bdb9-b38647ec92a9" providerId="ADAL" clId="{628BAC84-C139-507D-8357-5E83F5F80A57}" dt="2026-04-15T14:51:44.778" v="2885" actId="20577"/>
          <ac:spMkLst>
            <pc:docMk/>
            <pc:sldMk cId="819906625" sldId="287"/>
            <ac:spMk id="3" creationId="{3F2933D9-2EB9-F3C1-BE81-7C25E5AABFAD}"/>
          </ac:spMkLst>
        </pc:spChg>
        <pc:spChg chg="add mod">
          <ac:chgData name="Michelle Edwards" userId="98153728-0966-4e6e-bdb9-b38647ec92a9" providerId="ADAL" clId="{628BAC84-C139-507D-8357-5E83F5F80A57}" dt="2026-04-28T13:17:31.476" v="2886"/>
          <ac:spMkLst>
            <pc:docMk/>
            <pc:sldMk cId="819906625" sldId="287"/>
            <ac:spMk id="4" creationId="{0745B1E2-1F3A-F637-F467-F8B42169A9D3}"/>
          </ac:spMkLst>
        </pc:spChg>
      </pc:sldChg>
      <pc:sldChg chg="addSp delSp modSp new mod modClrScheme chgLayout">
        <pc:chgData name="Michelle Edwards" userId="98153728-0966-4e6e-bdb9-b38647ec92a9" providerId="ADAL" clId="{628BAC84-C139-507D-8357-5E83F5F80A57}" dt="2026-04-28T13:19:07.289" v="3008" actId="20577"/>
        <pc:sldMkLst>
          <pc:docMk/>
          <pc:sldMk cId="2039434142" sldId="288"/>
        </pc:sldMkLst>
        <pc:spChg chg="mod ord">
          <ac:chgData name="Michelle Edwards" userId="98153728-0966-4e6e-bdb9-b38647ec92a9" providerId="ADAL" clId="{628BAC84-C139-507D-8357-5E83F5F80A57}" dt="2026-04-28T13:18:54.269" v="2961" actId="1076"/>
          <ac:spMkLst>
            <pc:docMk/>
            <pc:sldMk cId="2039434142" sldId="288"/>
            <ac:spMk id="2" creationId="{2248B537-53D2-3D59-56EA-63B73D421518}"/>
          </ac:spMkLst>
        </pc:spChg>
        <pc:spChg chg="del mod ord">
          <ac:chgData name="Michelle Edwards" userId="98153728-0966-4e6e-bdb9-b38647ec92a9" providerId="ADAL" clId="{628BAC84-C139-507D-8357-5E83F5F80A57}" dt="2026-04-28T13:18:50.830" v="2960" actId="700"/>
          <ac:spMkLst>
            <pc:docMk/>
            <pc:sldMk cId="2039434142" sldId="288"/>
            <ac:spMk id="3" creationId="{A02EF16B-7657-D09B-0B43-32A408A6035E}"/>
          </ac:spMkLst>
        </pc:spChg>
        <pc:spChg chg="mod ord">
          <ac:chgData name="Michelle Edwards" userId="98153728-0966-4e6e-bdb9-b38647ec92a9" providerId="ADAL" clId="{628BAC84-C139-507D-8357-5E83F5F80A57}" dt="2026-04-28T13:18:50.830" v="2960" actId="700"/>
          <ac:spMkLst>
            <pc:docMk/>
            <pc:sldMk cId="2039434142" sldId="288"/>
            <ac:spMk id="4" creationId="{7B7A4762-1E52-D46B-7F08-DE5395670FF9}"/>
          </ac:spMkLst>
        </pc:spChg>
        <pc:spChg chg="add mod ord">
          <ac:chgData name="Michelle Edwards" userId="98153728-0966-4e6e-bdb9-b38647ec92a9" providerId="ADAL" clId="{628BAC84-C139-507D-8357-5E83F5F80A57}" dt="2026-04-28T13:19:07.289" v="3008" actId="20577"/>
          <ac:spMkLst>
            <pc:docMk/>
            <pc:sldMk cId="2039434142" sldId="288"/>
            <ac:spMk id="5" creationId="{D5599135-149B-E3B2-6059-20571CBF78B6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19:33:27.149"/>
    </inkml:context>
    <inkml:brush xml:id="br0">
      <inkml:brushProperty name="width" value="0.05" units="cm"/>
      <inkml:brushProperty name="height" value="0.05" units="cm"/>
      <inkml:brushProperty name="color" value="#A4806E"/>
    </inkml:brush>
  </inkml:definitions>
  <inkml:trace contextRef="#ctx0" brushRef="#br0">3336 334 24575,'-19'-3'0,"-24"-13"0,14 2 0,-32-14 0,23 8 0,-2 0 0,0 1 0,13 4 0,1 3 0,-1 2 0,4 0 0,5 5 0,-5-5 0,11 6 0,-8 0 0,-9-6 0,12 8 0,-21-8 0,20 9 0,-21-6 0,3 3 0,4 0 0,-7 0 0,8 1 0,-1-1 0,-8-1 0,13-1 0,-3 5 0,-2-2 0,-3-1 0,3 4 0,-12-7 0,12 6 0,-3-6 0,-1 6 0,-3-5 0,5 1 0,-18 1 0,6-3 0,-11 2 0,0 1 0,12 0 0,0 0 0,5 3 0,0-6 0,-5 6 0,-5-2 0,8 3 0,-16 0 0,16-4 0,2 3 0,-4-2 0,18 3 0,-18 0 0,8 0 0,-4 0 0,-9 0 0,11 0 0,-1 0 0,-5 3 0,3-2 0,-5 6 0,-7-2 0,7 3 0,5-4 0,-2-1 0,5 1 0,-8 1 0,-14 6 0,7-1 0,4 1 0,4 0 0,5 1 0,4 0 0,-9 6 0,9-5 0,0 6 0,-4-4 0,5 7 0,3-9 0,-11 12 0,7-9 0,4 0 0,-7 5 0,16-6 0,-7 1 0,5 0 0,7-5 0,4-4 0,4 2 0,4-9 0,2-7 0,1-2 0,3-15 0,0 4 0,0-5 0,0 2 0,0 2 0,0-1 0,0 8 0,0 7 0,0 11 0,0 10 0,3 12 0,2-2 0,2 12 0,0-9 0,-2-1 0,1-6 0,-6-9 0,6-5 0,-5 0 0,5-5 0,-6 4 0,6-4 0,-2 5 0,12-2 0,-4-1 0,19 4 0,-4-7 0,0 4 0,7-4 0,-13-4 0,7 3 0,-6-5 0,-8 5 0,-4-5 0,-7 5 0,-3-2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19:33:31.199"/>
    </inkml:context>
    <inkml:brush xml:id="br0">
      <inkml:brushProperty name="width" value="0.05" units="cm"/>
      <inkml:brushProperty name="height" value="0.05" units="cm"/>
      <inkml:brushProperty name="color" value="#A4806E"/>
    </inkml:brush>
  </inkml:definitions>
  <inkml:trace contextRef="#ctx0" brushRef="#br0">4178 243 24575,'-21'0'0,"5"-3"0,-27 2 0,-1-6 0,-17 2 0,10 0 0,2-2 0,9 3 0,4 0 0,-16-7 0,9 9 0,-21-13 0,21 14 0,-9-10 0,7 6 0,7 1 0,-16-4 0,10 4 0,-4-1 0,-7-6 0,11 10 0,-6-10 0,14 11 0,-12-7 0,-1 2 0,9-3 0,-17 3 0,16-2 0,-5 6 0,-9-6 0,9 3 0,1-4 0,-8 4 0,6-3 0,5 6 0,-9-6 0,9 2 0,-5 0 0,-7-2 0,9 2 0,8 1 0,-15-3 0,16 6 0,-19-7 0,9 7 0,6-2 0,-9 3 0,7 0 0,-9 0 0,-8 0 0,2 0 0,1 0 0,-12 0 0,19 0 0,-5 0 0,5 0 0,4 0 0,-1 0 0,-17 0 0,26 0 0,-35 0 0,19 0 0,-3 0 0,-6 3 0,11-2 0,-5 3 0,-7-1 0,11-2 0,6 6 0,-6-2 0,15 2 0,-4-3 0,-7 3 0,6-3 0,1 4 0,-7 0 0,16-1 0,-13 1 0,17-4 0,-15 6 0,21-8 0,-27 15 0,22-11 0,-17 13 0,16-8 0,2-3 0,-1 5 0,11-9 0,-8 10 0,9-3 0,-5 3 0,8-3 0,-1-2 0,-3 4 0,4-2 0,-2 3 0,5-5 0,5-2 0,1-18 0,3 0 0,1-13 0,5 3 0,-5 3 0,2 4 0,0-6 0,-2 9 0,2-2 0,-3 3 0,0 1 0,0 1 0,0-1 0,0 2 0,0 1 0,0 5 0,0 9 0,0 14 0,0 9 0,0-4 0,-3 3 0,2-4 0,-2-6 0,3 3 0,0-16 0,3 0 0,8-4 0,0-3 0,22 0 0,-5 0 0,2 0 0,5 0 0,-15 0 0,8-3 0,-14 2 0,-1-2 0,-10 0 0,0 2 0,-3-2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19:33:34.980"/>
    </inkml:context>
    <inkml:brush xml:id="br0">
      <inkml:brushProperty name="width" value="0.05" units="cm"/>
      <inkml:brushProperty name="height" value="0.05" units="cm"/>
      <inkml:brushProperty name="color" value="#A4806E"/>
    </inkml:brush>
  </inkml:definitions>
  <inkml:trace contextRef="#ctx0" brushRef="#br0">5175 256 24575,'-18'0'0,"-3"-3"0,-3 2 0,-12-5 0,-4 1 0,-2 1 0,-30-7 0,12 1 0,-23-4 0,-3-7 0,-6 5 0,11-2 0,-14 1 0,22 7 0,-6-3 0,-12 4 0,5-4 0,16 6 0,-28-5 0,47 7 0,-35-4 0,23 4 0,-18 1 0,-5 4 0,20-3 0,15 2 0,0 1 0,-7-4 0,-21 4 0,27 0 0,4 0 0,-12 0 0,6-3 0,-23 2 0,20-3 0,-5 0 0,-12 3 0,7-3 0,7 4 0,-22-4 0,19-1 0,-5 1 0,-6 0 0,2 4 0,16 0 0,-17 0 0,17 0 0,3 0 0,-22 0 0,36 0 0,-43 0 0,32 0 0,-12 0 0,5 0 0,12 0 0,-2 0 0,-20 0 0,19 3 0,-7-2 0,-8 3 0,15-1 0,-7-2 0,2 6 0,7-2 0,-10 3 0,11-4 0,1 3 0,-15-2 0,9 7 0,-16-2 0,11 1 0,5 1 0,8-7 0,-6 9 0,27-12 0,-22 11 0,15-5 0,-7 1 0,-1 4 0,5-8 0,4 5 0,-4 0 0,15-5 0,-11 8 0,-3-1 0,9-3 0,-7 4 0,6-2 0,-2 1 0,-3 3 0,7-2 0,3-2 0,6-4 0,-5 5 0,6-8 0,-4 6 0,-3-1 0,2-4 0,-1 4 0,5-5 0,4-4 0,1-8 0,5-8 0,-6-17 0,6 4 0,-3-5 0,1 6 0,2 9 0,-5 2 0,5 4 0,-1 6 0,2-3 0,-3 7 0,2-3 0,-2 8 0,3 2 0,0 7 0,0 6 0,0-2 0,3 8 0,-2-7 0,2 1 0,0 8 0,-2-12 0,2 8 0,-3-8 0,2-6 0,-1 5 0,2-5 0,0 5 0,0-4 0,1 1 0,2-5 0,-3-2 0,1 1 0,5 1 0,-2 0 0,21 2 0,-10-2 0,24 0 0,-14 3 0,11-7 0,6 4 0,11-4 0,-8 0 0,16 0 0,-38-3 0,3 2 0,-22-2 0,-4 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7A326-6BD0-1A4E-A044-1006F9EE2C4B}" type="datetimeFigureOut">
              <a:rPr lang="en-US" smtClean="0"/>
              <a:t>4/28/26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4E827-6D1A-6E4F-9344-342E82BB1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51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1266-D0FC-0741-A739-CF30A94E7AE7}" type="datetime1">
              <a:rPr lang="en-CA" smtClean="0"/>
              <a:t>2026-04-28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42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3074-8FC4-3140-A645-7A2D14773434}" type="datetime1">
              <a:rPr lang="en-CA" smtClean="0"/>
              <a:t>2026-04-28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26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B8AFD-4D50-E94D-B3B6-B52ECDBA97A2}" type="datetime1">
              <a:rPr lang="en-CA" smtClean="0"/>
              <a:t>2026-04-28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93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4A6C-9C52-CD47-8790-CB82ABF14723}" type="datetime1">
              <a:rPr lang="en-CA" smtClean="0"/>
              <a:t>2026-04-28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72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18625-00EB-B84F-B477-748BA8118E3A}" type="datetime1">
              <a:rPr lang="en-CA" smtClean="0"/>
              <a:t>2026-04-28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7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8774-A2C6-514F-9C81-95D0731276B3}" type="datetime1">
              <a:rPr lang="en-CA" smtClean="0"/>
              <a:t>2026-04-28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80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8C3A-B704-6647-992B-E446A0C4E9B5}" type="datetime1">
              <a:rPr lang="en-CA" smtClean="0"/>
              <a:t>2026-04-28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73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9DCA-8462-F94A-B0E4-328BFC339931}" type="datetime1">
              <a:rPr lang="en-CA" smtClean="0"/>
              <a:t>2026-04-28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31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9D736-7F4E-194C-B381-D3A273387580}" type="datetime1">
              <a:rPr lang="en-CA" smtClean="0"/>
              <a:t>2026-04-28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7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2170-089C-CC44-BB51-7BEE4862DAB0}" type="datetime1">
              <a:rPr lang="en-CA" smtClean="0"/>
              <a:t>2026-04-28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0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C9EA-E339-194F-BA06-D1EFF88B17F0}" type="datetime1">
              <a:rPr lang="en-CA" smtClean="0"/>
              <a:t>2026-04-28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985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AC2FA-A2E2-524E-8D02-0A9F3A3A3260}" type="datetime1">
              <a:rPr lang="en-CA" smtClean="0"/>
              <a:t>2026-04-28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68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74B2C-7E04-904F-81DF-7723A70BE0E1}" type="datetime1">
              <a:rPr lang="en-CA" smtClean="0"/>
              <a:t>2026-04-28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7356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C8B89-2413-3A4A-B05E-1AB12124D359}" type="datetime1">
              <a:rPr lang="en-CA" smtClean="0"/>
              <a:t>2026-04-28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071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436D-DBE3-3940-BC97-C210DE7CC514}" type="datetime1">
              <a:rPr lang="en-CA" smtClean="0"/>
              <a:t>2026-04-28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51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F5D2-A463-A04F-BB78-230587498252}" type="datetime1">
              <a:rPr lang="en-CA" smtClean="0"/>
              <a:t>2026-04-28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1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DFA8A-0734-A244-A8D4-4AFB621CEC24}" type="datetime1">
              <a:rPr lang="en-CA" smtClean="0"/>
              <a:t>2026-04-28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AMEdwards, Ph.D., MLIS - Agricola Consulting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C62E0EC-DD57-B64B-B59B-432B4AA3C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6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customXml" Target="../ink/ink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5.emf"/><Relationship Id="rId7" Type="http://schemas.openxmlformats.org/officeDocument/2006/relationships/image" Target="../media/image12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Relationship Id="rId9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20460-2910-1F59-6E1E-E57048D8F6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Mixed Models, Model Fit, Repeated Measures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22B337-7A86-D42C-591F-BC5BB7C6DF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Ridgetown Grad Student Network</a:t>
            </a:r>
          </a:p>
          <a:p>
            <a:r>
              <a:rPr lang="en-US" dirty="0"/>
              <a:t>April 16, 2026</a:t>
            </a:r>
          </a:p>
        </p:txBody>
      </p:sp>
    </p:spTree>
    <p:extLst>
      <p:ext uri="{BB962C8B-B14F-4D97-AF65-F5344CB8AC3E}">
        <p14:creationId xmlns:p14="http://schemas.microsoft.com/office/powerpoint/2010/main" val="3310206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A5831-5B8E-B551-6D0C-AD513A53F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Model vs GLMM?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8D429-9DD5-48E3-A782-54890C9AF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Mixed model (Linear)</a:t>
            </a:r>
          </a:p>
          <a:p>
            <a:pPr lvl="1"/>
            <a:r>
              <a:rPr lang="en-US" sz="2200" dirty="0"/>
              <a:t>FIXED and RANDOM effects</a:t>
            </a:r>
          </a:p>
          <a:p>
            <a:pPr lvl="1"/>
            <a:r>
              <a:rPr lang="en-US" sz="2200" dirty="0"/>
              <a:t>Gaussian or Normal distribution of the outcome variable</a:t>
            </a:r>
          </a:p>
          <a:p>
            <a:endParaRPr lang="en-US" sz="2400" dirty="0"/>
          </a:p>
          <a:p>
            <a:r>
              <a:rPr lang="en-US" sz="2400" dirty="0"/>
              <a:t>Generalized Linear Mixed Model</a:t>
            </a:r>
          </a:p>
          <a:p>
            <a:pPr lvl="1"/>
            <a:r>
              <a:rPr lang="en-US" sz="2200" dirty="0"/>
              <a:t>FIXED and RANDOM effects</a:t>
            </a:r>
          </a:p>
          <a:p>
            <a:pPr lvl="1"/>
            <a:r>
              <a:rPr lang="en-US" sz="2200" dirty="0"/>
              <a:t>Gaussian or Normal, and Non-Gaussian distribution of the outcome variable</a:t>
            </a:r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D0A884-0339-03C3-6F18-D0C66075F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2620700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59FC7-B1A9-4C22-5E33-F18232AF4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Model vs GLMM?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171A5-4967-AEFF-E4F6-CA9909EC0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Linear Mixed model is a type of GLMM</a:t>
            </a:r>
          </a:p>
          <a:p>
            <a:endParaRPr lang="en-US" sz="2400" dirty="0"/>
          </a:p>
          <a:p>
            <a:r>
              <a:rPr lang="en-US" sz="2400" dirty="0"/>
              <a:t>In SAS – Proc GLIMMIX works for most models we have today</a:t>
            </a:r>
          </a:p>
          <a:p>
            <a:r>
              <a:rPr lang="en-US" sz="2400" dirty="0"/>
              <a:t>In R – there are different packages for different types of distributions</a:t>
            </a:r>
          </a:p>
          <a:p>
            <a:pPr lvl="1"/>
            <a:r>
              <a:rPr lang="en-US" sz="2200" dirty="0"/>
              <a:t>LME4 – has many of the distributions we use</a:t>
            </a:r>
          </a:p>
          <a:p>
            <a:pPr lvl="1"/>
            <a:r>
              <a:rPr lang="en-US" sz="2200" dirty="0" err="1"/>
              <a:t>glmmTMB</a:t>
            </a:r>
            <a:endParaRPr lang="en-US" sz="2200" dirty="0"/>
          </a:p>
          <a:p>
            <a:pPr lvl="1"/>
            <a:endParaRPr lang="en-US" sz="2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25396-D1B3-8345-4E41-25B5BAE14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38967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432D-2293-2AC2-2610-4D8E64253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AE983-339F-9A91-F3ED-F28FC554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Is a way to describe the variation in the outcome measure </a:t>
            </a:r>
          </a:p>
          <a:p>
            <a:r>
              <a:rPr lang="en-US" sz="2400" dirty="0"/>
              <a:t>Always tied to your research question AND your experimental design</a:t>
            </a:r>
          </a:p>
          <a:p>
            <a:r>
              <a:rPr lang="en-US" sz="2400" dirty="0"/>
              <a:t>Once you have your statistical model:</a:t>
            </a:r>
          </a:p>
          <a:p>
            <a:pPr lvl="1"/>
            <a:r>
              <a:rPr lang="en-US" sz="2200" dirty="0"/>
              <a:t>Identify the FIXED and RANDOM effects</a:t>
            </a:r>
          </a:p>
          <a:p>
            <a:pPr lvl="1"/>
            <a:r>
              <a:rPr lang="en-US" sz="2200" dirty="0"/>
              <a:t>”Translate” into SAS, R, or any statistical package you are using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87612-24E1-6A5A-9796-0B32CCCD1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314233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603FC-BDC3-7940-DEAC-F97EA9DB9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E426F9-5153-59C1-9027-8639F842EA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𝐵𝑙𝑜𝑐𝑘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𝑇𝑟𝑒𝑎𝑡𝑚𝑒𝑛𝑡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000" dirty="0"/>
                  <a:t>Where: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CA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dirty="0"/>
                  <a:t> = </a:t>
                </a:r>
                <a:r>
                  <a:rPr lang="en-US" dirty="0"/>
                  <a:t>measure on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𝐵𝑙𝑜𝑐𝑘</m:t>
                        </m:r>
                      </m:e>
                      <m:sub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dirty="0"/>
                  <a:t>and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𝑇𝑟𝑒𝑎𝑡𝑚𝑒𝑛𝑡</m:t>
                        </m:r>
                      </m:e>
                      <m:sub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= </a:t>
                </a:r>
                <a:r>
                  <a:rPr lang="en-US" dirty="0"/>
                  <a:t>overall mean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𝐵𝑙𝑜𝑐𝑘</m:t>
                        </m:r>
                      </m:e>
                      <m:sub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= </a:t>
                </a:r>
                <a:r>
                  <a:rPr lang="en-US" dirty="0"/>
                  <a:t>block effect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𝑇𝑟𝑒𝑎𝑡𝑚𝑒𝑛𝑡</m:t>
                        </m:r>
                      </m:e>
                      <m:sub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= </a:t>
                </a:r>
                <a:r>
                  <a:rPr lang="en-US" dirty="0"/>
                  <a:t>treatment effect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 = </a:t>
                </a:r>
                <a:r>
                  <a:rPr lang="en-US" dirty="0"/>
                  <a:t>residual error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E426F9-5153-59C1-9027-8639F842EA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37" t="-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E946341-EB06-5E6A-58F9-2727F0212718}"/>
              </a:ext>
            </a:extLst>
          </p:cNvPr>
          <p:cNvSpPr txBox="1"/>
          <p:nvPr/>
        </p:nvSpPr>
        <p:spPr>
          <a:xfrm>
            <a:off x="6096000" y="3272590"/>
            <a:ext cx="17132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Fixed</a:t>
            </a:r>
            <a:br>
              <a:rPr lang="en-US" dirty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Random</a:t>
            </a:r>
            <a:br>
              <a:rPr lang="en-US" dirty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Fixed</a:t>
            </a:r>
            <a:br>
              <a:rPr lang="en-US" dirty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Random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D8661-D090-C5B2-B9E7-B6638703D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231067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E033E-11F1-9D24-6C22-47E5659CD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build your statistical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36802-64AE-4F43-EA0E-6B78558CD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Know your experimental design and matching model</a:t>
            </a:r>
          </a:p>
          <a:p>
            <a:r>
              <a:rPr lang="en-US" sz="2400" dirty="0"/>
              <a:t>Use someone else’s</a:t>
            </a:r>
          </a:p>
          <a:p>
            <a:r>
              <a:rPr lang="en-US" sz="2400" dirty="0"/>
              <a:t>Guess??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Let’s work through a couple of examples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6146A8-7357-4A89-C0DB-8685DCD66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3277554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3">
            <a:extLst>
              <a:ext uri="{FF2B5EF4-FFF2-40B4-BE49-F238E27FC236}">
                <a16:creationId xmlns:a16="http://schemas.microsoft.com/office/drawing/2014/main" id="{F856BD21-C82A-61F0-B9FB-AC2BCE35C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010" y="332169"/>
            <a:ext cx="5463341" cy="2109037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F5411969-9AE9-DC28-AE22-17CD3269D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009" y="2370883"/>
            <a:ext cx="5463341" cy="2116234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CAA59BCC-FB6C-4A71-D094-D5FF167B1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3008" y="4416795"/>
            <a:ext cx="5463341" cy="2116234"/>
          </a:xfrm>
          <a:prstGeom prst="rect">
            <a:avLst/>
          </a:prstGeom>
        </p:spPr>
      </p:pic>
      <p:sp>
        <p:nvSpPr>
          <p:cNvPr id="171" name="TextBox 170">
            <a:extLst>
              <a:ext uri="{FF2B5EF4-FFF2-40B4-BE49-F238E27FC236}">
                <a16:creationId xmlns:a16="http://schemas.microsoft.com/office/drawing/2014/main" id="{417DB161-0ADE-4482-2EFD-43BD574656BC}"/>
              </a:ext>
            </a:extLst>
          </p:cNvPr>
          <p:cNvSpPr txBox="1"/>
          <p:nvPr/>
        </p:nvSpPr>
        <p:spPr>
          <a:xfrm>
            <a:off x="5961246" y="1120739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101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2642B48B-3FEA-AD3F-B416-82C5E41B950D}"/>
              </a:ext>
            </a:extLst>
          </p:cNvPr>
          <p:cNvSpPr txBox="1"/>
          <p:nvPr/>
        </p:nvSpPr>
        <p:spPr>
          <a:xfrm>
            <a:off x="7894319" y="1119341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102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06E88A4E-212F-0410-5A4C-E122A3E2E231}"/>
              </a:ext>
            </a:extLst>
          </p:cNvPr>
          <p:cNvSpPr txBox="1"/>
          <p:nvPr/>
        </p:nvSpPr>
        <p:spPr>
          <a:xfrm>
            <a:off x="9827393" y="1116717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103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2ACBA083-2BD7-27D2-64E3-554CBD1B939F}"/>
              </a:ext>
            </a:extLst>
          </p:cNvPr>
          <p:cNvSpPr txBox="1"/>
          <p:nvPr/>
        </p:nvSpPr>
        <p:spPr>
          <a:xfrm>
            <a:off x="9827393" y="3162629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203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958E89E9-8B7C-1AA8-4517-8A2DFB82DFF7}"/>
              </a:ext>
            </a:extLst>
          </p:cNvPr>
          <p:cNvSpPr txBox="1"/>
          <p:nvPr/>
        </p:nvSpPr>
        <p:spPr>
          <a:xfrm>
            <a:off x="7895920" y="3160624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FA75AEB-A0A3-76F7-E274-D48D74C66DF8}"/>
              </a:ext>
            </a:extLst>
          </p:cNvPr>
          <p:cNvSpPr txBox="1"/>
          <p:nvPr/>
        </p:nvSpPr>
        <p:spPr>
          <a:xfrm>
            <a:off x="5961246" y="3169618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B1244C8C-8AE2-79DB-59E9-7984C90E47A3}"/>
              </a:ext>
            </a:extLst>
          </p:cNvPr>
          <p:cNvSpPr txBox="1"/>
          <p:nvPr/>
        </p:nvSpPr>
        <p:spPr>
          <a:xfrm>
            <a:off x="5966058" y="5215529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F2BB2AD-827C-B28A-6229-FAAC075AA342}"/>
              </a:ext>
            </a:extLst>
          </p:cNvPr>
          <p:cNvSpPr txBox="1"/>
          <p:nvPr/>
        </p:nvSpPr>
        <p:spPr>
          <a:xfrm>
            <a:off x="7895920" y="5221763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5B40E1BF-D07D-98FF-7F65-D102E58CC719}"/>
              </a:ext>
            </a:extLst>
          </p:cNvPr>
          <p:cNvSpPr txBox="1"/>
          <p:nvPr/>
        </p:nvSpPr>
        <p:spPr>
          <a:xfrm>
            <a:off x="9827393" y="5221763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005579-E737-4717-3A0C-1589F0476E23}"/>
              </a:ext>
            </a:extLst>
          </p:cNvPr>
          <p:cNvGrpSpPr/>
          <p:nvPr/>
        </p:nvGrpSpPr>
        <p:grpSpPr>
          <a:xfrm>
            <a:off x="476581" y="3169618"/>
            <a:ext cx="2790060" cy="2830349"/>
            <a:chOff x="592085" y="681984"/>
            <a:chExt cx="2790060" cy="2830349"/>
          </a:xfrm>
        </p:grpSpPr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ABF1E285-44E7-9D70-4B54-3DD333802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2089" y="681984"/>
              <a:ext cx="562943" cy="365325"/>
            </a:xfrm>
            <a:prstGeom prst="rect">
              <a:avLst/>
            </a:prstGeom>
          </p:spPr>
        </p:pic>
        <p:pic>
          <p:nvPicPr>
            <p:cNvPr id="160" name="Picture 159">
              <a:extLst>
                <a:ext uri="{FF2B5EF4-FFF2-40B4-BE49-F238E27FC236}">
                  <a16:creationId xmlns:a16="http://schemas.microsoft.com/office/drawing/2014/main" id="{3D8CE54F-6F16-2085-7551-E87A189BB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2088" y="1124746"/>
              <a:ext cx="562943" cy="365325"/>
            </a:xfrm>
            <a:prstGeom prst="rect">
              <a:avLst/>
            </a:prstGeom>
          </p:spPr>
        </p:pic>
        <p:pic>
          <p:nvPicPr>
            <p:cNvPr id="162" name="Picture 161">
              <a:extLst>
                <a:ext uri="{FF2B5EF4-FFF2-40B4-BE49-F238E27FC236}">
                  <a16:creationId xmlns:a16="http://schemas.microsoft.com/office/drawing/2014/main" id="{B9B5605C-996E-8626-F8B4-D2CFF9E91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2087" y="1567508"/>
              <a:ext cx="562943" cy="365325"/>
            </a:xfrm>
            <a:prstGeom prst="rect">
              <a:avLst/>
            </a:prstGeom>
          </p:spPr>
        </p:pic>
        <p:pic>
          <p:nvPicPr>
            <p:cNvPr id="164" name="Picture 163">
              <a:extLst>
                <a:ext uri="{FF2B5EF4-FFF2-40B4-BE49-F238E27FC236}">
                  <a16:creationId xmlns:a16="http://schemas.microsoft.com/office/drawing/2014/main" id="{3DA9E4EE-0BF7-B11A-C9E0-FFC16B17F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2086" y="2087707"/>
              <a:ext cx="562943" cy="365325"/>
            </a:xfrm>
            <a:prstGeom prst="rect">
              <a:avLst/>
            </a:prstGeom>
          </p:spPr>
        </p:pic>
        <p:pic>
          <p:nvPicPr>
            <p:cNvPr id="166" name="Picture 165">
              <a:extLst>
                <a:ext uri="{FF2B5EF4-FFF2-40B4-BE49-F238E27FC236}">
                  <a16:creationId xmlns:a16="http://schemas.microsoft.com/office/drawing/2014/main" id="{FE11BB1D-8D29-48A3-45B3-088AE1F82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2085" y="2530469"/>
              <a:ext cx="562943" cy="365325"/>
            </a:xfrm>
            <a:prstGeom prst="rect">
              <a:avLst/>
            </a:prstGeom>
          </p:spPr>
        </p:pic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351B5667-ECA5-26D2-7D70-74D79A0916E6}"/>
                </a:ext>
              </a:extLst>
            </p:cNvPr>
            <p:cNvSpPr txBox="1"/>
            <p:nvPr/>
          </p:nvSpPr>
          <p:spPr>
            <a:xfrm>
              <a:off x="664272" y="3050668"/>
              <a:ext cx="41856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/>
                <a:t>X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748057FB-639E-9932-6B14-A0C37B55CC43}"/>
                </a:ext>
              </a:extLst>
            </p:cNvPr>
            <p:cNvSpPr txBox="1"/>
            <p:nvPr/>
          </p:nvSpPr>
          <p:spPr>
            <a:xfrm>
              <a:off x="1542218" y="708755"/>
              <a:ext cx="12843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Crop1: Corn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20538512-4FD3-0DA2-40FA-060010A30516}"/>
                </a:ext>
              </a:extLst>
            </p:cNvPr>
            <p:cNvSpPr txBox="1"/>
            <p:nvPr/>
          </p:nvSpPr>
          <p:spPr>
            <a:xfrm>
              <a:off x="1558856" y="1169262"/>
              <a:ext cx="11913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Crop2: Rye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C1403A89-8D7F-FE4B-7107-8AC8D49F898B}"/>
                </a:ext>
              </a:extLst>
            </p:cNvPr>
            <p:cNvSpPr txBox="1"/>
            <p:nvPr/>
          </p:nvSpPr>
          <p:spPr>
            <a:xfrm>
              <a:off x="1558856" y="2603193"/>
              <a:ext cx="1353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N2 treatment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0145D242-0095-9520-825E-A44570B22B68}"/>
                </a:ext>
              </a:extLst>
            </p:cNvPr>
            <p:cNvSpPr txBox="1"/>
            <p:nvPr/>
          </p:nvSpPr>
          <p:spPr>
            <a:xfrm>
              <a:off x="1558856" y="1625763"/>
              <a:ext cx="16145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Crop3: Soybean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5E6AE51F-08F6-8BD2-D749-FA5D7D0DC1F4}"/>
                </a:ext>
              </a:extLst>
            </p:cNvPr>
            <p:cNvSpPr txBox="1"/>
            <p:nvPr/>
          </p:nvSpPr>
          <p:spPr>
            <a:xfrm>
              <a:off x="1558856" y="2114478"/>
              <a:ext cx="13534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N1 treatment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FCEA508D-8557-989C-A587-23D263AA3D22}"/>
                </a:ext>
              </a:extLst>
            </p:cNvPr>
            <p:cNvSpPr txBox="1"/>
            <p:nvPr/>
          </p:nvSpPr>
          <p:spPr>
            <a:xfrm>
              <a:off x="1542218" y="3089906"/>
              <a:ext cx="18399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Outcome measure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72E74B2-10DF-1E34-9AC7-6F51815A3679}"/>
              </a:ext>
            </a:extLst>
          </p:cNvPr>
          <p:cNvSpPr txBox="1"/>
          <p:nvPr/>
        </p:nvSpPr>
        <p:spPr>
          <a:xfrm>
            <a:off x="372900" y="332169"/>
            <a:ext cx="467628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Field trial</a:t>
            </a:r>
          </a:p>
          <a:p>
            <a:endParaRPr lang="en-US" dirty="0"/>
          </a:p>
          <a:p>
            <a:r>
              <a:rPr lang="en-US" dirty="0"/>
              <a:t>9 plots (3 blocks with 3 plots in each block)</a:t>
            </a:r>
          </a:p>
          <a:p>
            <a:r>
              <a:rPr lang="en-US" dirty="0"/>
              <a:t>3 crops</a:t>
            </a:r>
          </a:p>
          <a:p>
            <a:r>
              <a:rPr lang="en-US" dirty="0"/>
              <a:t>2 N treatments</a:t>
            </a:r>
          </a:p>
          <a:p>
            <a:r>
              <a:rPr lang="en-US" dirty="0"/>
              <a:t>8 measures of plant height taken on 1 day</a:t>
            </a:r>
          </a:p>
          <a:p>
            <a:r>
              <a:rPr lang="en-US" dirty="0"/>
              <a:t>   in each plot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973ED6-BB04-FEDA-B9CA-D8B05DC73B7F}"/>
              </a:ext>
            </a:extLst>
          </p:cNvPr>
          <p:cNvSpPr txBox="1"/>
          <p:nvPr/>
        </p:nvSpPr>
        <p:spPr>
          <a:xfrm>
            <a:off x="11130701" y="1116717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68793A-E639-B290-CCE9-D4A069550D05}"/>
              </a:ext>
            </a:extLst>
          </p:cNvPr>
          <p:cNvSpPr txBox="1"/>
          <p:nvPr/>
        </p:nvSpPr>
        <p:spPr>
          <a:xfrm>
            <a:off x="11129900" y="3167614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03849C-3664-B6E6-18A2-627EB0E86B52}"/>
              </a:ext>
            </a:extLst>
          </p:cNvPr>
          <p:cNvSpPr txBox="1"/>
          <p:nvPr/>
        </p:nvSpPr>
        <p:spPr>
          <a:xfrm>
            <a:off x="11130701" y="5215529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 3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3497238-D6DF-C0A4-7887-85FF8EC1F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3488449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2FB6F-3531-31AF-0852-168689F41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experimental units?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7B65E-3FF2-5C85-634C-721F7A81B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Crops??</a:t>
            </a:r>
          </a:p>
          <a:p>
            <a:endParaRPr lang="en-US" sz="2400" dirty="0"/>
          </a:p>
          <a:p>
            <a:r>
              <a:rPr lang="en-US" sz="2400" dirty="0"/>
              <a:t>N Treatment??</a:t>
            </a:r>
          </a:p>
          <a:p>
            <a:endParaRPr lang="en-US" sz="2400" dirty="0"/>
          </a:p>
          <a:p>
            <a:r>
              <a:rPr lang="en-US" sz="2400" dirty="0"/>
              <a:t>Crop x N Treatment??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What about the X’s??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329CEA-7E60-81AE-14E6-39A972545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4112245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1B937-60F1-5B15-F2AC-204AE1CA2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out our statistical model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21ED0-6A33-7BF0-EC4A-7E16909C6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Crops:  Block + Crop + Block x crop</a:t>
            </a:r>
          </a:p>
          <a:p>
            <a:endParaRPr lang="en-US" sz="2400" dirty="0"/>
          </a:p>
          <a:p>
            <a:r>
              <a:rPr lang="en-US" sz="2400" dirty="0"/>
              <a:t>N Treatment: Block + </a:t>
            </a:r>
            <a:r>
              <a:rPr lang="en-US" sz="2400" dirty="0" err="1"/>
              <a:t>Ntreatment</a:t>
            </a:r>
            <a:r>
              <a:rPr lang="en-US" sz="2400" dirty="0"/>
              <a:t> + Block x </a:t>
            </a:r>
            <a:r>
              <a:rPr lang="en-US" sz="2400" dirty="0" err="1"/>
              <a:t>Ntreatment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Crop x N treatment:  Crop x </a:t>
            </a:r>
            <a:r>
              <a:rPr lang="en-US" sz="2400" dirty="0" err="1"/>
              <a:t>Ntreatment</a:t>
            </a:r>
            <a:r>
              <a:rPr lang="en-US" sz="2400" dirty="0"/>
              <a:t> + Block x Crop x      							 </a:t>
            </a:r>
            <a:r>
              <a:rPr lang="en-US" sz="2400" dirty="0" err="1"/>
              <a:t>Ntreatment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A6D475-2CBC-C861-2B10-AE776F884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1160855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75947-66A0-19B4-4AC4-DA5E9B391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out our statistical model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9588EC-3D2E-B05B-9276-43B5FD0D64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𝑖𝑗𝑘𝑙</m:t>
                          </m:r>
                        </m:sub>
                      </m:sSub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𝐵𝑙𝑜𝑐𝑘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𝐶𝑟𝑜𝑝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𝐵𝑙𝑜𝑐𝑘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𝐶𝑟𝑜𝑝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𝑁𝑇𝑟𝑒𝑎𝑡𝑚𝑒𝑛𝑡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𝐵𝑙𝑜𝑐𝑘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𝑁𝑇𝑟𝑒𝑎𝑡𝑚𝑒𝑛𝑡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𝑖𝑘</m:t>
                          </m:r>
                        </m:sub>
                      </m:sSub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𝐶𝑟𝑜𝑝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𝑁𝑇𝑟𝑒𝑎𝑡𝑚𝑒𝑛𝑡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𝑗𝑘</m:t>
                          </m:r>
                        </m:sub>
                      </m:sSub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𝐵𝑙𝑜𝑐𝑘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𝐶𝑟𝑜𝑝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𝑁𝑇𝑟𝑒𝑎𝑡𝑚𝑒𝑛𝑡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𝑖𝑗𝑘</m:t>
                          </m:r>
                        </m:sub>
                      </m:sSub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𝑒𝑟𝑟𝑜𝑟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𝑖𝑗𝑘𝑙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9588EC-3D2E-B05B-9276-43B5FD0D64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4FCAB4-D174-E9EE-11F4-8F07869D8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1054228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614337E-9C04-035D-4EF3-F91A8C504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85405-562E-DEB8-D114-2506FADB7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out our statistical model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8FD2E-93D9-4178-C6C5-C2BE1C4AC6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𝑖𝑗𝑘𝑙</m:t>
                          </m:r>
                        </m:sub>
                      </m:sSub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CA" sz="2400" b="0" i="1" smtClean="0">
                              <a:highlight>
                                <a:srgbClr val="FFFF00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highlight>
                                <a:srgbClr val="FFFF00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𝐵𝑙𝑜𝑐𝑘</m:t>
                          </m:r>
                        </m:e>
                        <m:sub>
                          <m:r>
                            <a:rPr lang="en-CA" sz="2400" b="0" i="1" smtClean="0">
                              <a:highlight>
                                <a:srgbClr val="FFFF00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CA" sz="2400" b="0" i="1" dirty="0">
                  <a:highlight>
                    <a:srgbClr val="FFFF00"/>
                  </a:highlight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CA" sz="2400" b="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𝐶𝑟𝑜𝑝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𝐵𝑙𝑜𝑐𝑘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𝐶𝑟𝑜𝑝</m:t>
                        </m:r>
                      </m:e>
                      <m:sub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endParaRPr lang="en-CA" sz="2400" b="0" i="1" dirty="0">
                  <a:highlight>
                    <a:srgbClr val="FFFF00"/>
                  </a:highlight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CA" sz="2400" b="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𝑁𝑇𝑟𝑒𝑎𝑡𝑚𝑒𝑛𝑡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𝐵𝑙𝑜𝑐𝑘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𝑁𝑇𝑟𝑒𝑎𝑡𝑚𝑒𝑛𝑡</m:t>
                        </m:r>
                      </m:e>
                      <m:sub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𝑖𝑘</m:t>
                        </m:r>
                      </m:sub>
                    </m:sSub>
                  </m:oMath>
                </a14:m>
                <a:endParaRPr lang="en-CA" sz="2400" b="0" i="1" dirty="0">
                  <a:highlight>
                    <a:srgbClr val="FFFF00"/>
                  </a:highlight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CA" sz="2400" b="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𝐶𝑟𝑜𝑝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𝑁𝑇𝑟𝑒𝑎𝑡𝑚𝑒𝑛𝑡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𝑗𝑘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𝐵𝑙𝑜𝑐𝑘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𝐶𝑟𝑜𝑝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𝑁𝑇𝑟𝑒𝑎𝑡𝑚𝑒𝑛𝑡</m:t>
                        </m:r>
                      </m:e>
                      <m:sub>
                        <m:r>
                          <a:rPr lang="en-CA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𝑖𝑗𝑘</m:t>
                        </m:r>
                      </m:sub>
                    </m:sSub>
                  </m:oMath>
                </a14:m>
                <a:endParaRPr lang="en-CA" sz="2400" b="0" i="1" dirty="0">
                  <a:highlight>
                    <a:srgbClr val="FFFF00"/>
                  </a:highlight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CA" sz="2400" b="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𝑒𝑟𝑟𝑜𝑟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𝑖𝑗𝑘𝑙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highlight>
                      <a:srgbClr val="FFFF00"/>
                    </a:highlight>
                  </a:rPr>
                  <a:t>RANDOM effects </a:t>
                </a:r>
              </a:p>
              <a:p>
                <a:pPr marL="0" indent="0">
                  <a:buNone/>
                </a:pPr>
                <a:endParaRPr lang="en-US" dirty="0">
                  <a:highlight>
                    <a:srgbClr val="FFFF00"/>
                  </a:highlight>
                </a:endParaRPr>
              </a:p>
              <a:p>
                <a:pPr marL="0" indent="0">
                  <a:buNone/>
                </a:pPr>
                <a:r>
                  <a:rPr lang="en-US" dirty="0"/>
                  <a:t>What are the ”error” terms – what about </a:t>
                </a:r>
                <a:r>
                  <a:rPr lang="en-US" dirty="0" err="1"/>
                  <a:t>df</a:t>
                </a:r>
                <a:r>
                  <a:rPr lang="en-US" dirty="0"/>
                  <a:t>?</a:t>
                </a:r>
                <a:r>
                  <a:rPr lang="en-US" dirty="0">
                    <a:highlight>
                      <a:srgbClr val="FFFF00"/>
                    </a:highlight>
                  </a:rPr>
                  <a:t>    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78FD2E-93D9-4178-C6C5-C2BE1C4AC6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B649EC2-763E-36B9-EA5A-BB9B0944BA13}"/>
                  </a:ext>
                </a:extLst>
              </p14:cNvPr>
              <p14:cNvContentPartPr/>
              <p14:nvPr/>
            </p14:nvContentPartPr>
            <p14:xfrm>
              <a:off x="1895627" y="2568448"/>
              <a:ext cx="1200960" cy="1508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B649EC2-763E-36B9-EA5A-BB9B0944BA1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86627" y="2559808"/>
                <a:ext cx="121860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7F1C926-9737-AE57-6EFF-DC4CB6C05584}"/>
                  </a:ext>
                </a:extLst>
              </p14:cNvPr>
              <p14:cNvContentPartPr/>
              <p14:nvPr/>
            </p14:nvContentPartPr>
            <p14:xfrm>
              <a:off x="2608067" y="3050128"/>
              <a:ext cx="1504080" cy="106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7F1C926-9737-AE57-6EFF-DC4CB6C0558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99427" y="3041488"/>
                <a:ext cx="152172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4613D64-D291-7EC4-3993-1BA8429768C9}"/>
                  </a:ext>
                </a:extLst>
              </p14:cNvPr>
              <p14:cNvContentPartPr/>
              <p14:nvPr/>
            </p14:nvContentPartPr>
            <p14:xfrm>
              <a:off x="3270827" y="3443608"/>
              <a:ext cx="1863360" cy="146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4613D64-D291-7EC4-3993-1BA8429768C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62187" y="3434968"/>
                <a:ext cx="1881000" cy="16452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2592FC6-FC7C-C2EF-5CBE-C2902BB8C8F1}"/>
              </a:ext>
            </a:extLst>
          </p:cNvPr>
          <p:cNvSpPr txBox="1"/>
          <p:nvPr/>
        </p:nvSpPr>
        <p:spPr>
          <a:xfrm>
            <a:off x="8576586" y="448254"/>
            <a:ext cx="3278343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Df</a:t>
            </a:r>
            <a:r>
              <a:rPr lang="en-US" sz="2000" b="1" dirty="0"/>
              <a:t> calculations</a:t>
            </a:r>
          </a:p>
          <a:p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 blocks =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 crops =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Block x crop =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 N treatments = 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Block x </a:t>
            </a:r>
            <a:r>
              <a:rPr lang="en-US" dirty="0" err="1"/>
              <a:t>Ntrmt</a:t>
            </a:r>
            <a:r>
              <a:rPr lang="en-US" dirty="0"/>
              <a:t> =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Crop x </a:t>
            </a:r>
            <a:r>
              <a:rPr lang="en-US" dirty="0" err="1"/>
              <a:t>Ntrmt</a:t>
            </a:r>
            <a:r>
              <a:rPr lang="en-US" dirty="0"/>
              <a:t> =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Block x crop x </a:t>
            </a:r>
            <a:r>
              <a:rPr lang="en-US" dirty="0" err="1"/>
              <a:t>Ntrmt</a:t>
            </a:r>
            <a:r>
              <a:rPr lang="en-US" dirty="0"/>
              <a:t> =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Residual error = </a:t>
            </a:r>
          </a:p>
          <a:p>
            <a:r>
              <a:rPr lang="en-US" dirty="0"/>
              <a:t> 72-1-2-2-4-1-2-2-4 =</a:t>
            </a:r>
          </a:p>
          <a:p>
            <a:r>
              <a:rPr lang="en-US" dirty="0"/>
              <a:t>54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8D020C-8FC3-6F0F-25FA-42F1E778E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255393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5D99F-6DB5-58FB-FD2E-0A5521F89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 we check for Model fit?</a:t>
            </a:r>
            <a:br>
              <a:rPr lang="en-US" dirty="0"/>
            </a:br>
            <a:r>
              <a:rPr lang="en-US" dirty="0"/>
              <a:t>What are the assumptions again???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F87A0D-84E3-3ACF-D448-D763EE7627F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77334" y="2160589"/>
                <a:ext cx="5713841" cy="3880772"/>
              </a:xfrm>
            </p:spPr>
            <p:txBody>
              <a:bodyPr numCol="2"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dirty="0"/>
                  <a:t> = experimental or residual error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𝑁𝐼𝐼𝐷</m:t>
                      </m:r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</m:t>
                          </m:r>
                          <m:sSubSup>
                            <m:sSubSup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CA" sz="24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NIID:</a:t>
                </a:r>
              </a:p>
              <a:p>
                <a:r>
                  <a:rPr lang="en-US" sz="2400" dirty="0"/>
                  <a:t>Normally</a:t>
                </a:r>
              </a:p>
              <a:p>
                <a:r>
                  <a:rPr lang="en-US" sz="2400" dirty="0"/>
                  <a:t>Identically</a:t>
                </a:r>
              </a:p>
              <a:p>
                <a:r>
                  <a:rPr lang="en-US" sz="2400" dirty="0"/>
                  <a:t>Independently</a:t>
                </a:r>
              </a:p>
              <a:p>
                <a:r>
                  <a:rPr lang="en-US" sz="2400" dirty="0"/>
                  <a:t>Distributed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F87A0D-84E3-3ACF-D448-D763EE7627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77334" y="2160589"/>
                <a:ext cx="5713841" cy="3880772"/>
              </a:xfrm>
              <a:blipFill>
                <a:blip r:embed="rId2"/>
                <a:stretch>
                  <a:fillRect l="-1774" t="-1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BF3820-E625-9C05-B4BA-047C5B1CA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222" y="2390777"/>
            <a:ext cx="5112809" cy="3880773"/>
          </a:xfrm>
        </p:spPr>
        <p:txBody>
          <a:bodyPr>
            <a:normAutofit lnSpcReduction="10000"/>
          </a:bodyPr>
          <a:lstStyle/>
          <a:p>
            <a:pPr>
              <a:buFont typeface="+mj-lt"/>
              <a:buAutoNum type="arabicPeriod"/>
            </a:pPr>
            <a:endParaRPr lang="en-CA" sz="2600" dirty="0"/>
          </a:p>
          <a:p>
            <a:pPr>
              <a:buFont typeface="+mj-lt"/>
              <a:buAutoNum type="arabicPeriod"/>
            </a:pPr>
            <a:endParaRPr lang="en-CA" sz="2600" dirty="0"/>
          </a:p>
          <a:p>
            <a:pPr>
              <a:buFont typeface="+mj-lt"/>
              <a:buAutoNum type="arabicPeriod"/>
            </a:pPr>
            <a:r>
              <a:rPr lang="en-CA" sz="2400" dirty="0"/>
              <a:t>Random</a:t>
            </a:r>
          </a:p>
          <a:p>
            <a:pPr>
              <a:buFont typeface="+mj-lt"/>
              <a:buAutoNum type="arabicPeriod"/>
            </a:pPr>
            <a:r>
              <a:rPr lang="en-CA" sz="2400" dirty="0"/>
              <a:t>Independent of treatment and design</a:t>
            </a:r>
          </a:p>
          <a:p>
            <a:pPr>
              <a:buFont typeface="+mj-lt"/>
              <a:buAutoNum type="arabicPeriod"/>
            </a:pPr>
            <a:r>
              <a:rPr lang="en-CA" sz="2400" dirty="0"/>
              <a:t>Common covariance (homogenous)</a:t>
            </a:r>
          </a:p>
          <a:p>
            <a:pPr>
              <a:buFont typeface="+mj-lt"/>
              <a:buAutoNum type="arabicPeriod"/>
            </a:pPr>
            <a:r>
              <a:rPr lang="en-CA" sz="2400" dirty="0"/>
              <a:t>Normally distributed</a:t>
            </a:r>
          </a:p>
          <a:p>
            <a:pPr>
              <a:buFont typeface="+mj-lt"/>
              <a:buAutoNum type="arabicPeriod"/>
            </a:pPr>
            <a:r>
              <a:rPr lang="en-CA" sz="2400" dirty="0"/>
              <a:t>Mean and Sum of 0 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C1358-37BF-C94D-6E08-00B0CAB89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3519818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0860E-8247-831B-9224-D58A2F4D3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check for Model fit?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9CBCA5-FEC1-F03C-50B0-159B35AD1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Residuals </a:t>
            </a:r>
          </a:p>
          <a:p>
            <a:pPr marL="0" indent="0" algn="ctr">
              <a:buNone/>
            </a:pPr>
            <a:r>
              <a:rPr lang="en-US" sz="3200" dirty="0"/>
              <a:t>NOT </a:t>
            </a:r>
          </a:p>
          <a:p>
            <a:pPr marL="0" indent="0" algn="ctr">
              <a:buNone/>
            </a:pPr>
            <a:r>
              <a:rPr lang="en-US" sz="3200" dirty="0"/>
              <a:t>Raw Data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C88B0-FB11-C8F5-0264-BF458AEED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3646598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62386-5746-587F-EDA9-B11174DA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let’s add Repeated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9B8F3-7225-4718-E8A2-6700E95F1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Is our statistical model the same?</a:t>
            </a:r>
          </a:p>
          <a:p>
            <a:endParaRPr lang="en-US" sz="2400" dirty="0"/>
          </a:p>
          <a:p>
            <a:r>
              <a:rPr lang="en-US" sz="2400" dirty="0"/>
              <a:t>What changes / what is added?</a:t>
            </a:r>
          </a:p>
          <a:p>
            <a:endParaRPr lang="en-US" sz="2400" dirty="0"/>
          </a:p>
          <a:p>
            <a:r>
              <a:rPr lang="en-US" sz="2400" dirty="0"/>
              <a:t>Time effect</a:t>
            </a:r>
          </a:p>
          <a:p>
            <a:endParaRPr lang="en-US" sz="2400" dirty="0"/>
          </a:p>
          <a:p>
            <a:r>
              <a:rPr lang="en-US" sz="2400" dirty="0"/>
              <a:t>What else do we need to change?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BE9B93-B089-2519-BCE6-A6BD0C693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68016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E3B6E-0464-F6EF-8A3C-BBB79484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fit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933D9-2EB9-F3C1-BE81-7C25E5AAB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Check the same things!!!</a:t>
            </a:r>
          </a:p>
          <a:p>
            <a:endParaRPr lang="en-US" sz="2400" dirty="0"/>
          </a:p>
          <a:p>
            <a:r>
              <a:rPr lang="en-US" sz="2400" dirty="0"/>
              <a:t>Any changes?</a:t>
            </a:r>
          </a:p>
          <a:p>
            <a:endParaRPr lang="en-US" sz="2400" dirty="0"/>
          </a:p>
          <a:p>
            <a:r>
              <a:rPr lang="en-US" sz="2400" dirty="0"/>
              <a:t>Challenges??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5B1E2-1F3A-F637-F467-F8B42169A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819906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8B537-53D2-3D59-56EA-63B73D4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1602419"/>
            <a:ext cx="8596668" cy="1826581"/>
          </a:xfrm>
        </p:spPr>
        <p:txBody>
          <a:bodyPr/>
          <a:lstStyle/>
          <a:p>
            <a:r>
              <a:rPr lang="en-US" dirty="0"/>
              <a:t>Try on your own – two different combinations of a field trial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599135-149B-E3B2-6059-20571CBF7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I’ll add my coding to a separate blog post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7A4762-1E52-D46B-7F08-DE5395670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</p:spTree>
    <p:extLst>
      <p:ext uri="{BB962C8B-B14F-4D97-AF65-F5344CB8AC3E}">
        <p14:creationId xmlns:p14="http://schemas.microsoft.com/office/powerpoint/2010/main" val="2039434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F19E671-B80B-1DB6-A6CA-52FBFE15C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157">
            <a:extLst>
              <a:ext uri="{FF2B5EF4-FFF2-40B4-BE49-F238E27FC236}">
                <a16:creationId xmlns:a16="http://schemas.microsoft.com/office/drawing/2014/main" id="{65F2B7CE-09CF-BE84-3D26-628FEF978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56" y="1654873"/>
            <a:ext cx="562943" cy="365325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FF988848-9CD6-5E16-C332-2A3F6FE17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55" y="2097635"/>
            <a:ext cx="562943" cy="365325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54D91048-8CBE-600B-875D-77C602403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54" y="2540397"/>
            <a:ext cx="562943" cy="365325"/>
          </a:xfrm>
          <a:prstGeom prst="rect">
            <a:avLst/>
          </a:prstGeom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7E56E5A2-4488-6A3E-324A-0575936326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953" y="3060596"/>
            <a:ext cx="562943" cy="365325"/>
          </a:xfrm>
          <a:prstGeom prst="rect">
            <a:avLst/>
          </a:pr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0E77790D-5C93-7D93-89B2-88C717920B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952" y="3503358"/>
            <a:ext cx="562943" cy="365325"/>
          </a:xfrm>
          <a:prstGeom prst="rect">
            <a:avLst/>
          </a:prstGeom>
        </p:spPr>
      </p:pic>
      <p:sp>
        <p:nvSpPr>
          <p:cNvPr id="170" name="TextBox 169">
            <a:extLst>
              <a:ext uri="{FF2B5EF4-FFF2-40B4-BE49-F238E27FC236}">
                <a16:creationId xmlns:a16="http://schemas.microsoft.com/office/drawing/2014/main" id="{7111B169-572C-6EA7-17A0-1E3098AA37CB}"/>
              </a:ext>
            </a:extLst>
          </p:cNvPr>
          <p:cNvSpPr txBox="1"/>
          <p:nvPr/>
        </p:nvSpPr>
        <p:spPr>
          <a:xfrm>
            <a:off x="627139" y="4023557"/>
            <a:ext cx="418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D7CE25B8-9234-2152-EB12-C6130F93AE1C}"/>
              </a:ext>
            </a:extLst>
          </p:cNvPr>
          <p:cNvSpPr txBox="1"/>
          <p:nvPr/>
        </p:nvSpPr>
        <p:spPr>
          <a:xfrm>
            <a:off x="5961246" y="1120739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101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1C131BF9-1F4E-DE37-E544-DEE8A3873A8E}"/>
              </a:ext>
            </a:extLst>
          </p:cNvPr>
          <p:cNvSpPr txBox="1"/>
          <p:nvPr/>
        </p:nvSpPr>
        <p:spPr>
          <a:xfrm>
            <a:off x="7894319" y="1119341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102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86919D33-B984-E9B4-C61B-4795E1A23990}"/>
              </a:ext>
            </a:extLst>
          </p:cNvPr>
          <p:cNvSpPr txBox="1"/>
          <p:nvPr/>
        </p:nvSpPr>
        <p:spPr>
          <a:xfrm>
            <a:off x="9827393" y="1116717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103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885202E-F19C-5E24-7579-686D5A34F58C}"/>
              </a:ext>
            </a:extLst>
          </p:cNvPr>
          <p:cNvSpPr txBox="1"/>
          <p:nvPr/>
        </p:nvSpPr>
        <p:spPr>
          <a:xfrm>
            <a:off x="9827393" y="3162629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203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B79B958B-1B59-BD11-30CD-86BAC2EBA785}"/>
              </a:ext>
            </a:extLst>
          </p:cNvPr>
          <p:cNvSpPr txBox="1"/>
          <p:nvPr/>
        </p:nvSpPr>
        <p:spPr>
          <a:xfrm>
            <a:off x="7895920" y="3160624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A492E89A-37DA-61A4-8721-E73A49E8B2C0}"/>
              </a:ext>
            </a:extLst>
          </p:cNvPr>
          <p:cNvSpPr txBox="1"/>
          <p:nvPr/>
        </p:nvSpPr>
        <p:spPr>
          <a:xfrm>
            <a:off x="5961246" y="3169618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038E5D62-CA2E-4AE2-DA3B-7729874660E7}"/>
              </a:ext>
            </a:extLst>
          </p:cNvPr>
          <p:cNvSpPr txBox="1"/>
          <p:nvPr/>
        </p:nvSpPr>
        <p:spPr>
          <a:xfrm>
            <a:off x="5966058" y="5215529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5297F82F-C857-3C0B-C7E8-5CD1D301FBCD}"/>
              </a:ext>
            </a:extLst>
          </p:cNvPr>
          <p:cNvSpPr txBox="1"/>
          <p:nvPr/>
        </p:nvSpPr>
        <p:spPr>
          <a:xfrm>
            <a:off x="7895920" y="5221763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7B200D6B-CF68-3563-CA59-2F8586B92040}"/>
              </a:ext>
            </a:extLst>
          </p:cNvPr>
          <p:cNvSpPr txBox="1"/>
          <p:nvPr/>
        </p:nvSpPr>
        <p:spPr>
          <a:xfrm>
            <a:off x="9827393" y="5221763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303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9FF319BE-FAFE-3688-3700-45643F59E1E4}"/>
              </a:ext>
            </a:extLst>
          </p:cNvPr>
          <p:cNvSpPr txBox="1"/>
          <p:nvPr/>
        </p:nvSpPr>
        <p:spPr>
          <a:xfrm>
            <a:off x="1505085" y="1681644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Corn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109BDFB4-2174-D098-4F0D-2132194B20A5}"/>
              </a:ext>
            </a:extLst>
          </p:cNvPr>
          <p:cNvSpPr txBox="1"/>
          <p:nvPr/>
        </p:nvSpPr>
        <p:spPr>
          <a:xfrm>
            <a:off x="1521723" y="2142151"/>
            <a:ext cx="508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Rye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78CC1CDF-0CF2-C099-3D30-A3CB552CB15C}"/>
              </a:ext>
            </a:extLst>
          </p:cNvPr>
          <p:cNvSpPr txBox="1"/>
          <p:nvPr/>
        </p:nvSpPr>
        <p:spPr>
          <a:xfrm>
            <a:off x="1521723" y="3576082"/>
            <a:ext cx="1353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N2 treatment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FA8F0FC6-36BA-7A2E-F316-92E8BF26BA8F}"/>
              </a:ext>
            </a:extLst>
          </p:cNvPr>
          <p:cNvSpPr txBox="1"/>
          <p:nvPr/>
        </p:nvSpPr>
        <p:spPr>
          <a:xfrm>
            <a:off x="1521723" y="2598652"/>
            <a:ext cx="950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Soybean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1B235AC-864C-CB1E-861C-51A1F7C9A3F0}"/>
              </a:ext>
            </a:extLst>
          </p:cNvPr>
          <p:cNvSpPr txBox="1"/>
          <p:nvPr/>
        </p:nvSpPr>
        <p:spPr>
          <a:xfrm>
            <a:off x="1521723" y="3087367"/>
            <a:ext cx="1353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N1 treatment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B39B1638-837C-9CD7-0872-217D94953CE0}"/>
              </a:ext>
            </a:extLst>
          </p:cNvPr>
          <p:cNvSpPr txBox="1"/>
          <p:nvPr/>
        </p:nvSpPr>
        <p:spPr>
          <a:xfrm>
            <a:off x="1505085" y="4062795"/>
            <a:ext cx="1839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Outcome measure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7B9F73AA-0F80-B655-B031-65E81AC7A7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3059" y="307362"/>
            <a:ext cx="5441909" cy="2107932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35F40207-2468-0173-52D8-897A8EE600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8621" y="2371697"/>
            <a:ext cx="5456347" cy="2113525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B3AB9CB2-7A00-B91D-6ACC-0BD941C4EE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18621" y="4442707"/>
            <a:ext cx="5456347" cy="210633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D58B97D-A90D-FD63-AD08-75610823F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05DDC5-2D2C-732B-B755-AE859F016D86}"/>
              </a:ext>
            </a:extLst>
          </p:cNvPr>
          <p:cNvSpPr txBox="1"/>
          <p:nvPr/>
        </p:nvSpPr>
        <p:spPr>
          <a:xfrm>
            <a:off x="504137" y="301548"/>
            <a:ext cx="2267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Field Trial #2</a:t>
            </a:r>
          </a:p>
        </p:txBody>
      </p:sp>
    </p:spTree>
    <p:extLst>
      <p:ext uri="{BB962C8B-B14F-4D97-AF65-F5344CB8AC3E}">
        <p14:creationId xmlns:p14="http://schemas.microsoft.com/office/powerpoint/2010/main" val="1076401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B24D55E-FAA8-970E-7015-741725978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157">
            <a:extLst>
              <a:ext uri="{FF2B5EF4-FFF2-40B4-BE49-F238E27FC236}">
                <a16:creationId xmlns:a16="http://schemas.microsoft.com/office/drawing/2014/main" id="{8C3AFA98-C4DC-38DF-AD04-FC3C6AF00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934" y="2385180"/>
            <a:ext cx="562943" cy="365325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E76412F2-EBF4-6192-EA77-2D26BB3BD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33" y="2827942"/>
            <a:ext cx="562943" cy="365325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8FC39E8F-03D6-AD74-8D20-C19F959F5F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932" y="3270704"/>
            <a:ext cx="562943" cy="365325"/>
          </a:xfrm>
          <a:prstGeom prst="rect">
            <a:avLst/>
          </a:prstGeom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64C83675-2165-4852-AEE5-C87644EACD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931" y="3790903"/>
            <a:ext cx="562943" cy="365325"/>
          </a:xfrm>
          <a:prstGeom prst="rect">
            <a:avLst/>
          </a:pr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19AD1DDF-CA75-A2B8-23CA-D2C462208B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930" y="4233665"/>
            <a:ext cx="562943" cy="365325"/>
          </a:xfrm>
          <a:prstGeom prst="rect">
            <a:avLst/>
          </a:prstGeom>
        </p:spPr>
      </p:pic>
      <p:sp>
        <p:nvSpPr>
          <p:cNvPr id="170" name="TextBox 169">
            <a:extLst>
              <a:ext uri="{FF2B5EF4-FFF2-40B4-BE49-F238E27FC236}">
                <a16:creationId xmlns:a16="http://schemas.microsoft.com/office/drawing/2014/main" id="{D971FFEF-79F9-2674-6358-459D910C3591}"/>
              </a:ext>
            </a:extLst>
          </p:cNvPr>
          <p:cNvSpPr txBox="1"/>
          <p:nvPr/>
        </p:nvSpPr>
        <p:spPr>
          <a:xfrm>
            <a:off x="643117" y="4753864"/>
            <a:ext cx="418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2F3AAADB-C35B-681E-76D7-0B5303A84F23}"/>
              </a:ext>
            </a:extLst>
          </p:cNvPr>
          <p:cNvSpPr txBox="1"/>
          <p:nvPr/>
        </p:nvSpPr>
        <p:spPr>
          <a:xfrm>
            <a:off x="5961246" y="1120739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101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2A6D480-94DB-2A6B-9C29-FA2605843210}"/>
              </a:ext>
            </a:extLst>
          </p:cNvPr>
          <p:cNvSpPr txBox="1"/>
          <p:nvPr/>
        </p:nvSpPr>
        <p:spPr>
          <a:xfrm>
            <a:off x="7894319" y="1119341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102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93D6E96E-5A2E-593A-D3B2-338E8CC52D14}"/>
              </a:ext>
            </a:extLst>
          </p:cNvPr>
          <p:cNvSpPr txBox="1"/>
          <p:nvPr/>
        </p:nvSpPr>
        <p:spPr>
          <a:xfrm>
            <a:off x="9827393" y="1116717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103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520F989-4F84-5870-11D5-8924A58FCF07}"/>
              </a:ext>
            </a:extLst>
          </p:cNvPr>
          <p:cNvSpPr txBox="1"/>
          <p:nvPr/>
        </p:nvSpPr>
        <p:spPr>
          <a:xfrm>
            <a:off x="9827393" y="3162629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203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8D0E5EA-7EF4-A182-4F02-518BCE30FEB4}"/>
              </a:ext>
            </a:extLst>
          </p:cNvPr>
          <p:cNvSpPr txBox="1"/>
          <p:nvPr/>
        </p:nvSpPr>
        <p:spPr>
          <a:xfrm>
            <a:off x="7895920" y="3160624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9447F824-143D-B890-BBD0-4C94CE5267E7}"/>
              </a:ext>
            </a:extLst>
          </p:cNvPr>
          <p:cNvSpPr txBox="1"/>
          <p:nvPr/>
        </p:nvSpPr>
        <p:spPr>
          <a:xfrm>
            <a:off x="5961246" y="3169618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70DBF5B9-B399-81C0-102D-DB7B933F8729}"/>
              </a:ext>
            </a:extLst>
          </p:cNvPr>
          <p:cNvSpPr txBox="1"/>
          <p:nvPr/>
        </p:nvSpPr>
        <p:spPr>
          <a:xfrm>
            <a:off x="5966058" y="5215529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193B9D8-B3D8-6A6B-C597-46F640EA11D5}"/>
              </a:ext>
            </a:extLst>
          </p:cNvPr>
          <p:cNvSpPr txBox="1"/>
          <p:nvPr/>
        </p:nvSpPr>
        <p:spPr>
          <a:xfrm>
            <a:off x="7895920" y="5221763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6DE2E9CB-6B6C-CC6F-2C40-78DB359A44C8}"/>
              </a:ext>
            </a:extLst>
          </p:cNvPr>
          <p:cNvSpPr txBox="1"/>
          <p:nvPr/>
        </p:nvSpPr>
        <p:spPr>
          <a:xfrm>
            <a:off x="9827393" y="5221763"/>
            <a:ext cx="57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303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8022AEDB-D8FC-FAFE-C9B7-A2C16337C56D}"/>
              </a:ext>
            </a:extLst>
          </p:cNvPr>
          <p:cNvSpPr txBox="1"/>
          <p:nvPr/>
        </p:nvSpPr>
        <p:spPr>
          <a:xfrm>
            <a:off x="1521063" y="2411951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Corn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9994D746-5223-543A-10F3-01F25A826C1E}"/>
              </a:ext>
            </a:extLst>
          </p:cNvPr>
          <p:cNvSpPr txBox="1"/>
          <p:nvPr/>
        </p:nvSpPr>
        <p:spPr>
          <a:xfrm>
            <a:off x="1537701" y="2872458"/>
            <a:ext cx="508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Rye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8037B296-DFB0-9041-B722-94D9167FC83A}"/>
              </a:ext>
            </a:extLst>
          </p:cNvPr>
          <p:cNvSpPr txBox="1"/>
          <p:nvPr/>
        </p:nvSpPr>
        <p:spPr>
          <a:xfrm>
            <a:off x="1547326" y="4306389"/>
            <a:ext cx="1353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N2 treatment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E99DBA4B-1299-9357-8502-19F7E972BC36}"/>
              </a:ext>
            </a:extLst>
          </p:cNvPr>
          <p:cNvSpPr txBox="1"/>
          <p:nvPr/>
        </p:nvSpPr>
        <p:spPr>
          <a:xfrm>
            <a:off x="1537701" y="3328959"/>
            <a:ext cx="950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Soybean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45B70673-584E-FD25-BD04-14CE23EB49FE}"/>
              </a:ext>
            </a:extLst>
          </p:cNvPr>
          <p:cNvSpPr txBox="1"/>
          <p:nvPr/>
        </p:nvSpPr>
        <p:spPr>
          <a:xfrm>
            <a:off x="1537701" y="3817674"/>
            <a:ext cx="1353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N1 treatment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4DF08B03-3FCB-9E69-9305-4EC8542D39C4}"/>
              </a:ext>
            </a:extLst>
          </p:cNvPr>
          <p:cNvSpPr txBox="1"/>
          <p:nvPr/>
        </p:nvSpPr>
        <p:spPr>
          <a:xfrm>
            <a:off x="1521063" y="4793102"/>
            <a:ext cx="1839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Outcome measure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915C476F-D8B4-B401-89FB-E99FB74BDE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2382" y="298078"/>
            <a:ext cx="5582288" cy="2154954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F71CDD06-FE23-4CCB-EE9E-5C7D0913FE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2382" y="2347305"/>
            <a:ext cx="5582288" cy="2162309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1F39F428-D97C-587D-7F5D-97FF2BAE93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2382" y="4404969"/>
            <a:ext cx="5582288" cy="216230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CEFE13-65C1-A0BC-6B3A-2A7DF2780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AMEdwards, Ph.D., MLIS - Agricola Consulting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5CBF1E-9DB8-BF90-C873-E2CA8A5F1964}"/>
              </a:ext>
            </a:extLst>
          </p:cNvPr>
          <p:cNvSpPr txBox="1"/>
          <p:nvPr/>
        </p:nvSpPr>
        <p:spPr>
          <a:xfrm>
            <a:off x="504137" y="301548"/>
            <a:ext cx="2267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Field Trial #3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3144E17-2DC5-7DBA-48DA-BF15107ED0A6}"/>
              </a:ext>
            </a:extLst>
          </p:cNvPr>
          <p:cNvCxnSpPr/>
          <p:nvPr/>
        </p:nvCxnSpPr>
        <p:spPr>
          <a:xfrm>
            <a:off x="570930" y="1857676"/>
            <a:ext cx="562943" cy="38501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0BCD91A-5D0B-330F-ED65-570C4EE97905}"/>
              </a:ext>
            </a:extLst>
          </p:cNvPr>
          <p:cNvSpPr/>
          <p:nvPr/>
        </p:nvSpPr>
        <p:spPr>
          <a:xfrm>
            <a:off x="570929" y="1855055"/>
            <a:ext cx="562943" cy="3876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575A18-DEAB-AB25-638A-66017C3163DB}"/>
              </a:ext>
            </a:extLst>
          </p:cNvPr>
          <p:cNvSpPr txBox="1"/>
          <p:nvPr/>
        </p:nvSpPr>
        <p:spPr>
          <a:xfrm>
            <a:off x="1521062" y="1879593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No tillage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319149-BFA4-83E5-AAED-D5489C9ED2E1}"/>
              </a:ext>
            </a:extLst>
          </p:cNvPr>
          <p:cNvSpPr/>
          <p:nvPr/>
        </p:nvSpPr>
        <p:spPr>
          <a:xfrm>
            <a:off x="570928" y="1381671"/>
            <a:ext cx="562943" cy="3876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4C630B-EF0B-79CA-C00F-3DC74407401F}"/>
              </a:ext>
            </a:extLst>
          </p:cNvPr>
          <p:cNvSpPr txBox="1"/>
          <p:nvPr/>
        </p:nvSpPr>
        <p:spPr>
          <a:xfrm>
            <a:off x="1521062" y="1435697"/>
            <a:ext cx="7981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Tillage</a:t>
            </a:r>
          </a:p>
        </p:txBody>
      </p:sp>
    </p:spTree>
    <p:extLst>
      <p:ext uri="{BB962C8B-B14F-4D97-AF65-F5344CB8AC3E}">
        <p14:creationId xmlns:p14="http://schemas.microsoft.com/office/powerpoint/2010/main" val="416845576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e62a12b-2cad-49a1-a5fa-85f4f3156a7d}" enabled="0" method="" siteId="{be62a12b-2cad-49a1-a5fa-85f4f3156a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2571</TotalTime>
  <Words>816</Words>
  <Application>Microsoft Macintosh PowerPoint</Application>
  <PresentationFormat>Widescreen</PresentationFormat>
  <Paragraphs>205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Cambria Math</vt:lpstr>
      <vt:lpstr>Trebuchet MS</vt:lpstr>
      <vt:lpstr>Wingdings 3</vt:lpstr>
      <vt:lpstr>Facet</vt:lpstr>
      <vt:lpstr>Mixed Models, Model Fit, Repeated Measures</vt:lpstr>
      <vt:lpstr>MIXED Model vs GLMM?</vt:lpstr>
      <vt:lpstr>MIXED Model vs GLMM?</vt:lpstr>
      <vt:lpstr>Statistical Model</vt:lpstr>
      <vt:lpstr>Statistical Model</vt:lpstr>
      <vt:lpstr>How to build your statistical model</vt:lpstr>
      <vt:lpstr>PowerPoint Presentation</vt:lpstr>
      <vt:lpstr>What are the experimental units?</vt:lpstr>
      <vt:lpstr>Work out our statistical model </vt:lpstr>
      <vt:lpstr>Work out our statistical model </vt:lpstr>
      <vt:lpstr>Work out our statistical model </vt:lpstr>
      <vt:lpstr>How do we check for Model fit? What are the assumptions again???</vt:lpstr>
      <vt:lpstr>How do we check for Model fit? </vt:lpstr>
      <vt:lpstr>Now let’s add Repeated Measures</vt:lpstr>
      <vt:lpstr>Model fit </vt:lpstr>
      <vt:lpstr>Try on your own – two different combinations of a field trial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Michelle Edwards</dc:creator>
  <cp:lastModifiedBy>Michelle Edwards</cp:lastModifiedBy>
  <cp:revision>1</cp:revision>
  <dcterms:created xsi:type="dcterms:W3CDTF">2026-04-13T20:06:16Z</dcterms:created>
  <dcterms:modified xsi:type="dcterms:W3CDTF">2026-04-28T13:23:42Z</dcterms:modified>
</cp:coreProperties>
</file>